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334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0009B-9850-4E16-85FC-A8317943B717}" v="48" dt="2024-11-06T16:03:10.37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16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Diirr" userId="9c3369ffa7d05e02" providerId="LiveId" clId="{EB50009B-9850-4E16-85FC-A8317943B717}"/>
    <pc:docChg chg="undo custSel addSld delSld modSld">
      <pc:chgData name="Victor Diirr" userId="9c3369ffa7d05e02" providerId="LiveId" clId="{EB50009B-9850-4E16-85FC-A8317943B717}" dt="2024-11-06T19:25:27.062" v="2702" actId="20577"/>
      <pc:docMkLst>
        <pc:docMk/>
      </pc:docMkLst>
      <pc:sldChg chg="modSp mod">
        <pc:chgData name="Victor Diirr" userId="9c3369ffa7d05e02" providerId="LiveId" clId="{EB50009B-9850-4E16-85FC-A8317943B717}" dt="2024-11-06T13:02:25.673" v="39" actId="255"/>
        <pc:sldMkLst>
          <pc:docMk/>
          <pc:sldMk cId="1553432724" sldId="262"/>
        </pc:sldMkLst>
        <pc:spChg chg="mod">
          <ac:chgData name="Victor Diirr" userId="9c3369ffa7d05e02" providerId="LiveId" clId="{EB50009B-9850-4E16-85FC-A8317943B717}" dt="2024-11-06T13:02:25.673" v="39" actId="255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Victor Diirr" userId="9c3369ffa7d05e02" providerId="LiveId" clId="{EB50009B-9850-4E16-85FC-A8317943B717}" dt="2024-11-06T13:36:18.640" v="344" actId="20577"/>
        <pc:sldMkLst>
          <pc:docMk/>
          <pc:sldMk cId="3288665831" sldId="263"/>
        </pc:sldMkLst>
        <pc:spChg chg="mod">
          <ac:chgData name="Victor Diirr" userId="9c3369ffa7d05e02" providerId="LiveId" clId="{EB50009B-9850-4E16-85FC-A8317943B717}" dt="2024-11-06T13:36:18.640" v="344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">
        <pc:chgData name="Victor Diirr" userId="9c3369ffa7d05e02" providerId="LiveId" clId="{EB50009B-9850-4E16-85FC-A8317943B717}" dt="2024-11-06T15:25:08.785" v="1375" actId="20577"/>
        <pc:sldMkLst>
          <pc:docMk/>
          <pc:sldMk cId="2987552906" sldId="264"/>
        </pc:sldMkLst>
        <pc:spChg chg="add del mod">
          <ac:chgData name="Victor Diirr" userId="9c3369ffa7d05e02" providerId="LiveId" clId="{EB50009B-9850-4E16-85FC-A8317943B717}" dt="2024-11-06T14:53:32.919" v="975" actId="478"/>
          <ac:spMkLst>
            <pc:docMk/>
            <pc:sldMk cId="2987552906" sldId="264"/>
            <ac:spMk id="3" creationId="{55E13F15-7777-8824-8A7F-D514FFC9F0B7}"/>
          </ac:spMkLst>
        </pc:spChg>
        <pc:spChg chg="mod">
          <ac:chgData name="Victor Diirr" userId="9c3369ffa7d05e02" providerId="LiveId" clId="{EB50009B-9850-4E16-85FC-A8317943B717}" dt="2024-11-06T15:25:08.785" v="1375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Victor Diirr" userId="9c3369ffa7d05e02" providerId="LiveId" clId="{EB50009B-9850-4E16-85FC-A8317943B717}" dt="2024-11-06T14:58:56.748" v="1050" actId="14100"/>
          <ac:spMkLst>
            <pc:docMk/>
            <pc:sldMk cId="2987552906" sldId="264"/>
            <ac:spMk id="6" creationId="{C10B42B8-138F-EF7C-FE46-C89C073ACD4E}"/>
          </ac:spMkLst>
        </pc:spChg>
        <pc:spChg chg="add mod">
          <ac:chgData name="Victor Diirr" userId="9c3369ffa7d05e02" providerId="LiveId" clId="{EB50009B-9850-4E16-85FC-A8317943B717}" dt="2024-11-06T14:58:14.460" v="1040" actId="14100"/>
          <ac:spMkLst>
            <pc:docMk/>
            <pc:sldMk cId="2987552906" sldId="264"/>
            <ac:spMk id="7" creationId="{34C16DE8-821B-1E30-92D4-767D495953DC}"/>
          </ac:spMkLst>
        </pc:spChg>
        <pc:spChg chg="add del mod">
          <ac:chgData name="Victor Diirr" userId="9c3369ffa7d05e02" providerId="LiveId" clId="{EB50009B-9850-4E16-85FC-A8317943B717}" dt="2024-11-06T14:57:38.781" v="1026" actId="478"/>
          <ac:spMkLst>
            <pc:docMk/>
            <pc:sldMk cId="2987552906" sldId="264"/>
            <ac:spMk id="9" creationId="{1BFB7AAC-57C9-C2B4-DE11-204A7372E4EC}"/>
          </ac:spMkLst>
        </pc:spChg>
        <pc:spChg chg="add mod">
          <ac:chgData name="Victor Diirr" userId="9c3369ffa7d05e02" providerId="LiveId" clId="{EB50009B-9850-4E16-85FC-A8317943B717}" dt="2024-11-06T14:58:18.369" v="1041" actId="14100"/>
          <ac:spMkLst>
            <pc:docMk/>
            <pc:sldMk cId="2987552906" sldId="264"/>
            <ac:spMk id="10" creationId="{9EFF944A-DB53-AD04-56A2-709E20DAEB85}"/>
          </ac:spMkLst>
        </pc:spChg>
        <pc:spChg chg="add del mod">
          <ac:chgData name="Victor Diirr" userId="9c3369ffa7d05e02" providerId="LiveId" clId="{EB50009B-9850-4E16-85FC-A8317943B717}" dt="2024-11-06T14:56:10.085" v="1012" actId="11529"/>
          <ac:spMkLst>
            <pc:docMk/>
            <pc:sldMk cId="2987552906" sldId="264"/>
            <ac:spMk id="11" creationId="{FB1866F1-29A2-D975-BDD7-F278C1BE46C1}"/>
          </ac:spMkLst>
        </pc:spChg>
        <pc:spChg chg="add del mod">
          <ac:chgData name="Victor Diirr" userId="9c3369ffa7d05e02" providerId="LiveId" clId="{EB50009B-9850-4E16-85FC-A8317943B717}" dt="2024-11-06T14:56:35.330" v="1017" actId="478"/>
          <ac:spMkLst>
            <pc:docMk/>
            <pc:sldMk cId="2987552906" sldId="264"/>
            <ac:spMk id="12" creationId="{E0FD4A42-75EE-0D03-6F44-5E8C80A8B582}"/>
          </ac:spMkLst>
        </pc:spChg>
        <pc:spChg chg="add mod">
          <ac:chgData name="Victor Diirr" userId="9c3369ffa7d05e02" providerId="LiveId" clId="{EB50009B-9850-4E16-85FC-A8317943B717}" dt="2024-11-06T14:58:28.362" v="1044" actId="1076"/>
          <ac:spMkLst>
            <pc:docMk/>
            <pc:sldMk cId="2987552906" sldId="264"/>
            <ac:spMk id="13" creationId="{A16486D4-6516-8E2F-ECA1-F88D7CA791F2}"/>
          </ac:spMkLst>
        </pc:spChg>
        <pc:spChg chg="add mod">
          <ac:chgData name="Victor Diirr" userId="9c3369ffa7d05e02" providerId="LiveId" clId="{EB50009B-9850-4E16-85FC-A8317943B717}" dt="2024-11-06T14:58:44.971" v="1047" actId="1076"/>
          <ac:spMkLst>
            <pc:docMk/>
            <pc:sldMk cId="2987552906" sldId="264"/>
            <ac:spMk id="14" creationId="{C8D099FC-5D47-6392-1112-FEF03EBD5A10}"/>
          </ac:spMkLst>
        </pc:spChg>
        <pc:spChg chg="add mod">
          <ac:chgData name="Victor Diirr" userId="9c3369ffa7d05e02" providerId="LiveId" clId="{EB50009B-9850-4E16-85FC-A8317943B717}" dt="2024-11-06T14:59:37.036" v="1073" actId="20577"/>
          <ac:spMkLst>
            <pc:docMk/>
            <pc:sldMk cId="2987552906" sldId="264"/>
            <ac:spMk id="15" creationId="{33FC6E2E-D4DB-31EF-3EEA-9CED1DEDE013}"/>
          </ac:spMkLst>
        </pc:spChg>
      </pc:sldChg>
      <pc:sldChg chg="del">
        <pc:chgData name="Victor Diirr" userId="9c3369ffa7d05e02" providerId="LiveId" clId="{EB50009B-9850-4E16-85FC-A8317943B717}" dt="2024-11-06T15:13:57.306" v="1261" actId="2696"/>
        <pc:sldMkLst>
          <pc:docMk/>
          <pc:sldMk cId="1578726356" sldId="265"/>
        </pc:sldMkLst>
      </pc:sldChg>
      <pc:sldChg chg="modSp mod">
        <pc:chgData name="Victor Diirr" userId="9c3369ffa7d05e02" providerId="LiveId" clId="{EB50009B-9850-4E16-85FC-A8317943B717}" dt="2024-11-06T15:24:37.280" v="1372" actId="20577"/>
        <pc:sldMkLst>
          <pc:docMk/>
          <pc:sldMk cId="779971636" sldId="266"/>
        </pc:sldMkLst>
        <pc:spChg chg="mod">
          <ac:chgData name="Victor Diirr" userId="9c3369ffa7d05e02" providerId="LiveId" clId="{EB50009B-9850-4E16-85FC-A8317943B717}" dt="2024-11-06T15:24:37.280" v="1372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 setBg">
        <pc:chgData name="Victor Diirr" userId="9c3369ffa7d05e02" providerId="LiveId" clId="{EB50009B-9850-4E16-85FC-A8317943B717}" dt="2024-11-06T16:14:36.376" v="1755" actId="5793"/>
        <pc:sldMkLst>
          <pc:docMk/>
          <pc:sldMk cId="3865605948" sldId="269"/>
        </pc:sldMkLst>
        <pc:spChg chg="mod ord">
          <ac:chgData name="Victor Diirr" userId="9c3369ffa7d05e02" providerId="LiveId" clId="{EB50009B-9850-4E16-85FC-A8317943B717}" dt="2024-11-06T16:14:36.376" v="1755" actId="5793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Victor Diirr" userId="9c3369ffa7d05e02" providerId="LiveId" clId="{EB50009B-9850-4E16-85FC-A8317943B717}" dt="2024-11-06T15:50:55.979" v="1486" actId="26606"/>
          <ac:spMkLst>
            <pc:docMk/>
            <pc:sldMk cId="3865605948" sldId="269"/>
            <ac:spMk id="4" creationId="{54F4FCC5-6E7E-4FF0-BE45-680EEC392C9F}"/>
          </ac:spMkLst>
        </pc:spChg>
        <pc:spChg chg="mod ord">
          <ac:chgData name="Victor Diirr" userId="9c3369ffa7d05e02" providerId="LiveId" clId="{EB50009B-9850-4E16-85FC-A8317943B717}" dt="2024-11-06T15:50:55.979" v="1486" actId="26606"/>
          <ac:spMkLst>
            <pc:docMk/>
            <pc:sldMk cId="3865605948" sldId="269"/>
            <ac:spMk id="5" creationId="{31BF7889-073A-E045-A3F2-45D63BD0FDC0}"/>
          </ac:spMkLst>
        </pc:spChg>
        <pc:spChg chg="add del">
          <ac:chgData name="Victor Diirr" userId="9c3369ffa7d05e02" providerId="LiveId" clId="{EB50009B-9850-4E16-85FC-A8317943B717}" dt="2024-11-06T15:50:51.021" v="1482" actId="26606"/>
          <ac:spMkLst>
            <pc:docMk/>
            <pc:sldMk cId="3865605948" sldId="269"/>
            <ac:spMk id="11" creationId="{8B3A2D1A-45FC-4F95-B150-1C13EF2F6D09}"/>
          </ac:spMkLst>
        </pc:spChg>
        <pc:spChg chg="add del">
          <ac:chgData name="Victor Diirr" userId="9c3369ffa7d05e02" providerId="LiveId" clId="{EB50009B-9850-4E16-85FC-A8317943B717}" dt="2024-11-06T15:50:51.021" v="1482" actId="26606"/>
          <ac:spMkLst>
            <pc:docMk/>
            <pc:sldMk cId="3865605948" sldId="269"/>
            <ac:spMk id="13" creationId="{39C3C864-C625-4883-B868-9A4C470F4DD5}"/>
          </ac:spMkLst>
        </pc:spChg>
        <pc:spChg chg="add del">
          <ac:chgData name="Victor Diirr" userId="9c3369ffa7d05e02" providerId="LiveId" clId="{EB50009B-9850-4E16-85FC-A8317943B717}" dt="2024-11-06T15:50:51.984" v="1484" actId="26606"/>
          <ac:spMkLst>
            <pc:docMk/>
            <pc:sldMk cId="3865605948" sldId="269"/>
            <ac:spMk id="15" creationId="{32AEEBC8-9D30-42EF-95F2-386C2653FBF0}"/>
          </ac:spMkLst>
        </pc:spChg>
        <pc:spChg chg="add del">
          <ac:chgData name="Victor Diirr" userId="9c3369ffa7d05e02" providerId="LiveId" clId="{EB50009B-9850-4E16-85FC-A8317943B717}" dt="2024-11-06T15:50:51.984" v="1484" actId="26606"/>
          <ac:spMkLst>
            <pc:docMk/>
            <pc:sldMk cId="3865605948" sldId="269"/>
            <ac:spMk id="16" creationId="{2E92FA66-67D7-4CB4-94D3-E643A9AD4757}"/>
          </ac:spMkLst>
        </pc:spChg>
        <pc:picChg chg="add mod">
          <ac:chgData name="Victor Diirr" userId="9c3369ffa7d05e02" providerId="LiveId" clId="{EB50009B-9850-4E16-85FC-A8317943B717}" dt="2024-11-06T15:51:24.173" v="1499" actId="14100"/>
          <ac:picMkLst>
            <pc:docMk/>
            <pc:sldMk cId="3865605948" sldId="269"/>
            <ac:picMk id="6" creationId="{42C701B2-B23A-812A-FCF0-B0285805A961}"/>
          </ac:picMkLst>
        </pc:picChg>
      </pc:sldChg>
      <pc:sldChg chg="addSp modSp mod">
        <pc:chgData name="Victor Diirr" userId="9c3369ffa7d05e02" providerId="LiveId" clId="{EB50009B-9850-4E16-85FC-A8317943B717}" dt="2024-11-06T16:28:15.011" v="1963" actId="1076"/>
        <pc:sldMkLst>
          <pc:docMk/>
          <pc:sldMk cId="2727850971" sldId="270"/>
        </pc:sldMkLst>
        <pc:spChg chg="mod">
          <ac:chgData name="Victor Diirr" userId="9c3369ffa7d05e02" providerId="LiveId" clId="{EB50009B-9850-4E16-85FC-A8317943B717}" dt="2024-11-06T16:28:05.024" v="1959" actId="14100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6:28:15.011" v="1963" actId="1076"/>
          <ac:picMkLst>
            <pc:docMk/>
            <pc:sldMk cId="2727850971" sldId="270"/>
            <ac:picMk id="6" creationId="{A3A0AF5A-0818-497B-147A-68F8E848436F}"/>
          </ac:picMkLst>
        </pc:picChg>
      </pc:sldChg>
      <pc:sldChg chg="addSp delSp modSp mod">
        <pc:chgData name="Victor Diirr" userId="9c3369ffa7d05e02" providerId="LiveId" clId="{EB50009B-9850-4E16-85FC-A8317943B717}" dt="2024-11-06T19:25:27.062" v="2702" actId="20577"/>
        <pc:sldMkLst>
          <pc:docMk/>
          <pc:sldMk cId="1630123617" sldId="274"/>
        </pc:sldMkLst>
        <pc:spChg chg="add">
          <ac:chgData name="Victor Diirr" userId="9c3369ffa7d05e02" providerId="LiveId" clId="{EB50009B-9850-4E16-85FC-A8317943B717}" dt="2024-11-06T19:22:16.045" v="2679"/>
          <ac:spMkLst>
            <pc:docMk/>
            <pc:sldMk cId="1630123617" sldId="274"/>
            <ac:spMk id="2" creationId="{8B34DEAB-CC8B-CCAB-D096-D2B59C1617C4}"/>
          </ac:spMkLst>
        </pc:spChg>
        <pc:spChg chg="add mod">
          <ac:chgData name="Victor Diirr" userId="9c3369ffa7d05e02" providerId="LiveId" clId="{EB50009B-9850-4E16-85FC-A8317943B717}" dt="2024-11-06T19:25:27.062" v="2702" actId="20577"/>
          <ac:spMkLst>
            <pc:docMk/>
            <pc:sldMk cId="1630123617" sldId="274"/>
            <ac:spMk id="3" creationId="{80299A7B-C0F5-39D5-F55D-AB94E5BB99BD}"/>
          </ac:spMkLst>
        </pc:spChg>
        <pc:spChg chg="del mod">
          <ac:chgData name="Victor Diirr" userId="9c3369ffa7d05e02" providerId="LiveId" clId="{EB50009B-9850-4E16-85FC-A8317943B717}" dt="2024-11-06T19:22:26.735" v="2682"/>
          <ac:spMkLst>
            <pc:docMk/>
            <pc:sldMk cId="1630123617" sldId="274"/>
            <ac:spMk id="5" creationId="{28684E62-A9F8-4E7A-AB01-78893062A1B4}"/>
          </ac:spMkLst>
        </pc:spChg>
      </pc:sldChg>
      <pc:sldChg chg="del">
        <pc:chgData name="Victor Diirr" userId="9c3369ffa7d05e02" providerId="LiveId" clId="{EB50009B-9850-4E16-85FC-A8317943B717}" dt="2024-11-06T19:13:48.045" v="2638" actId="2696"/>
        <pc:sldMkLst>
          <pc:docMk/>
          <pc:sldMk cId="3410008520" sldId="275"/>
        </pc:sldMkLst>
      </pc:sldChg>
      <pc:sldChg chg="modSp mod">
        <pc:chgData name="Victor Diirr" userId="9c3369ffa7d05e02" providerId="LiveId" clId="{EB50009B-9850-4E16-85FC-A8317943B717}" dt="2024-11-06T15:35:38.690" v="1391" actId="113"/>
        <pc:sldMkLst>
          <pc:docMk/>
          <pc:sldMk cId="148114319" sldId="276"/>
        </pc:sldMkLst>
        <pc:spChg chg="mod">
          <ac:chgData name="Victor Diirr" userId="9c3369ffa7d05e02" providerId="LiveId" clId="{EB50009B-9850-4E16-85FC-A8317943B717}" dt="2024-11-06T15:35:38.690" v="1391" actId="113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Victor Diirr" userId="9c3369ffa7d05e02" providerId="LiveId" clId="{EB50009B-9850-4E16-85FC-A8317943B717}" dt="2024-11-06T15:48:45.040" v="1476" actId="12"/>
        <pc:sldMkLst>
          <pc:docMk/>
          <pc:sldMk cId="321008965" sldId="277"/>
        </pc:sldMkLst>
        <pc:spChg chg="mod">
          <ac:chgData name="Victor Diirr" userId="9c3369ffa7d05e02" providerId="LiveId" clId="{EB50009B-9850-4E16-85FC-A8317943B717}" dt="2024-11-06T15:48:45.040" v="1476" actId="12"/>
          <ac:spMkLst>
            <pc:docMk/>
            <pc:sldMk cId="321008965" sldId="277"/>
            <ac:spMk id="8" creationId="{C7B9C153-C85C-3240-8E7E-523FBC004564}"/>
          </ac:spMkLst>
        </pc:spChg>
      </pc:sldChg>
      <pc:sldChg chg="addSp modSp mod">
        <pc:chgData name="Victor Diirr" userId="9c3369ffa7d05e02" providerId="LiveId" clId="{EB50009B-9850-4E16-85FC-A8317943B717}" dt="2024-11-06T19:16:12.685" v="2665" actId="14100"/>
        <pc:sldMkLst>
          <pc:docMk/>
          <pc:sldMk cId="2459446073" sldId="289"/>
        </pc:sldMkLst>
        <pc:spChg chg="mod">
          <ac:chgData name="Victor Diirr" userId="9c3369ffa7d05e02" providerId="LiveId" clId="{EB50009B-9850-4E16-85FC-A8317943B717}" dt="2024-11-06T19:16:12.685" v="2665" actId="14100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9:14:42.704" v="2654" actId="1076"/>
          <ac:picMkLst>
            <pc:docMk/>
            <pc:sldMk cId="2459446073" sldId="289"/>
            <ac:picMk id="3" creationId="{6D71FA29-130B-5C85-6058-BA87E5D77088}"/>
          </ac:picMkLst>
        </pc:picChg>
      </pc:sldChg>
      <pc:sldChg chg="modSp mod">
        <pc:chgData name="Victor Diirr" userId="9c3369ffa7d05e02" providerId="LiveId" clId="{EB50009B-9850-4E16-85FC-A8317943B717}" dt="2024-11-06T15:42:46.652" v="1474" actId="113"/>
        <pc:sldMkLst>
          <pc:docMk/>
          <pc:sldMk cId="1813711241" sldId="293"/>
        </pc:sldMkLst>
        <pc:spChg chg="mod">
          <ac:chgData name="Victor Diirr" userId="9c3369ffa7d05e02" providerId="LiveId" clId="{EB50009B-9850-4E16-85FC-A8317943B717}" dt="2024-11-06T15:42:46.652" v="1474" actId="113"/>
          <ac:spMkLst>
            <pc:docMk/>
            <pc:sldMk cId="1813711241" sldId="293"/>
            <ac:spMk id="5" creationId="{1B07C49E-AFFC-EC46-8930-E4D428F5F943}"/>
          </ac:spMkLst>
        </pc:spChg>
      </pc:sldChg>
      <pc:sldChg chg="addSp modSp mod">
        <pc:chgData name="Victor Diirr" userId="9c3369ffa7d05e02" providerId="LiveId" clId="{EB50009B-9850-4E16-85FC-A8317943B717}" dt="2024-11-06T18:24:18.606" v="2151" actId="14100"/>
        <pc:sldMkLst>
          <pc:docMk/>
          <pc:sldMk cId="981671777" sldId="296"/>
        </pc:sldMkLst>
        <pc:spChg chg="mod">
          <ac:chgData name="Victor Diirr" userId="9c3369ffa7d05e02" providerId="LiveId" clId="{EB50009B-9850-4E16-85FC-A8317943B717}" dt="2024-11-06T18:22:22.874" v="2076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Victor Diirr" userId="9c3369ffa7d05e02" providerId="LiveId" clId="{EB50009B-9850-4E16-85FC-A8317943B717}" dt="2024-11-06T18:24:15.648" v="2150" actId="14100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Victor Diirr" userId="9c3369ffa7d05e02" providerId="LiveId" clId="{EB50009B-9850-4E16-85FC-A8317943B717}" dt="2024-11-06T18:24:18.606" v="2151" actId="14100"/>
          <ac:picMkLst>
            <pc:docMk/>
            <pc:sldMk cId="981671777" sldId="296"/>
            <ac:picMk id="6" creationId="{5AC6C7F0-365B-4510-1793-F27A5EFDF2CE}"/>
          </ac:picMkLst>
        </pc:picChg>
      </pc:sldChg>
      <pc:sldChg chg="addSp delSp modSp mod">
        <pc:chgData name="Victor Diirr" userId="9c3369ffa7d05e02" providerId="LiveId" clId="{EB50009B-9850-4E16-85FC-A8317943B717}" dt="2024-11-06T15:24:45.462" v="1373" actId="20577"/>
        <pc:sldMkLst>
          <pc:docMk/>
          <pc:sldMk cId="280316088" sldId="299"/>
        </pc:sldMkLst>
        <pc:spChg chg="add mod">
          <ac:chgData name="Victor Diirr" userId="9c3369ffa7d05e02" providerId="LiveId" clId="{EB50009B-9850-4E16-85FC-A8317943B717}" dt="2024-11-06T14:29:25.611" v="867" actId="1076"/>
          <ac:spMkLst>
            <pc:docMk/>
            <pc:sldMk cId="280316088" sldId="299"/>
            <ac:spMk id="2" creationId="{DFDA9082-380B-F468-B49E-FABF1F05FFF8}"/>
          </ac:spMkLst>
        </pc:spChg>
        <pc:spChg chg="del mod">
          <ac:chgData name="Victor Diirr" userId="9c3369ffa7d05e02" providerId="LiveId" clId="{EB50009B-9850-4E16-85FC-A8317943B717}" dt="2024-11-06T14:27:03.629" v="835" actId="478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Victor Diirr" userId="9c3369ffa7d05e02" providerId="LiveId" clId="{EB50009B-9850-4E16-85FC-A8317943B717}" dt="2024-11-06T14:02:31.281" v="434" actId="207"/>
          <ac:spMkLst>
            <pc:docMk/>
            <pc:sldMk cId="280316088" sldId="299"/>
            <ac:spMk id="4" creationId="{5066AA34-20EE-4A59-B343-346A8DB5667C}"/>
          </ac:spMkLst>
        </pc:spChg>
        <pc:spChg chg="del mod">
          <ac:chgData name="Victor Diirr" userId="9c3369ffa7d05e02" providerId="LiveId" clId="{EB50009B-9850-4E16-85FC-A8317943B717}" dt="2024-11-06T14:26:50.267" v="831" actId="478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Victor Diirr" userId="9c3369ffa7d05e02" providerId="LiveId" clId="{EB50009B-9850-4E16-85FC-A8317943B717}" dt="2024-11-06T14:29:29.483" v="869" actId="1076"/>
          <ac:spMkLst>
            <pc:docMk/>
            <pc:sldMk cId="280316088" sldId="299"/>
            <ac:spMk id="7" creationId="{A2C5D7D5-4F09-1FCF-AC93-97FAC5E68127}"/>
          </ac:spMkLst>
        </pc:spChg>
        <pc:spChg chg="add mod">
          <ac:chgData name="Victor Diirr" userId="9c3369ffa7d05e02" providerId="LiveId" clId="{EB50009B-9850-4E16-85FC-A8317943B717}" dt="2024-11-06T14:29:27.996" v="868" actId="1076"/>
          <ac:spMkLst>
            <pc:docMk/>
            <pc:sldMk cId="280316088" sldId="299"/>
            <ac:spMk id="8" creationId="{32FEA822-CD0D-B06F-B842-D7DBFDEA60BD}"/>
          </ac:spMkLst>
        </pc:spChg>
        <pc:spChg chg="add mod">
          <ac:chgData name="Victor Diirr" userId="9c3369ffa7d05e02" providerId="LiveId" clId="{EB50009B-9850-4E16-85FC-A8317943B717}" dt="2024-11-06T14:29:18.154" v="862" actId="1076"/>
          <ac:spMkLst>
            <pc:docMk/>
            <pc:sldMk cId="280316088" sldId="299"/>
            <ac:spMk id="9" creationId="{1A13988D-1080-9EC9-07D9-315383281999}"/>
          </ac:spMkLst>
        </pc:spChg>
        <pc:spChg chg="add mod">
          <ac:chgData name="Victor Diirr" userId="9c3369ffa7d05e02" providerId="LiveId" clId="{EB50009B-9850-4E16-85FC-A8317943B717}" dt="2024-11-06T14:29:31.784" v="870" actId="1076"/>
          <ac:spMkLst>
            <pc:docMk/>
            <pc:sldMk cId="280316088" sldId="299"/>
            <ac:spMk id="10" creationId="{8DFA5D5A-0351-B7E4-A431-A80C9D83FC91}"/>
          </ac:spMkLst>
        </pc:spChg>
        <pc:spChg chg="add mod">
          <ac:chgData name="Victor Diirr" userId="9c3369ffa7d05e02" providerId="LiveId" clId="{EB50009B-9850-4E16-85FC-A8317943B717}" dt="2024-11-06T14:29:14.504" v="861" actId="14100"/>
          <ac:spMkLst>
            <pc:docMk/>
            <pc:sldMk cId="280316088" sldId="299"/>
            <ac:spMk id="11" creationId="{602CC751-D643-E419-0CB9-9E255BCF14A3}"/>
          </ac:spMkLst>
        </pc:spChg>
        <pc:spChg chg="add mod">
          <ac:chgData name="Victor Diirr" userId="9c3369ffa7d05e02" providerId="LiveId" clId="{EB50009B-9850-4E16-85FC-A8317943B717}" dt="2024-11-06T14:29:20.538" v="863" actId="1076"/>
          <ac:spMkLst>
            <pc:docMk/>
            <pc:sldMk cId="280316088" sldId="299"/>
            <ac:spMk id="12" creationId="{3E96D0A5-D202-FBE6-D39B-32B8AA3F2D01}"/>
          </ac:spMkLst>
        </pc:spChg>
        <pc:spChg chg="add del mod">
          <ac:chgData name="Victor Diirr" userId="9c3369ffa7d05e02" providerId="LiveId" clId="{EB50009B-9850-4E16-85FC-A8317943B717}" dt="2024-11-06T14:28:43.718" v="852" actId="478"/>
          <ac:spMkLst>
            <pc:docMk/>
            <pc:sldMk cId="280316088" sldId="299"/>
            <ac:spMk id="13" creationId="{A5920BFE-0027-D09B-269B-0D5310F5CFE8}"/>
          </ac:spMkLst>
        </pc:spChg>
        <pc:spChg chg="add del mod">
          <ac:chgData name="Victor Diirr" userId="9c3369ffa7d05e02" providerId="LiveId" clId="{EB50009B-9850-4E16-85FC-A8317943B717}" dt="2024-11-06T14:29:06.882" v="857" actId="478"/>
          <ac:spMkLst>
            <pc:docMk/>
            <pc:sldMk cId="280316088" sldId="299"/>
            <ac:spMk id="14" creationId="{D6A2B0CA-8696-F12C-06A1-CB7C2F84AF91}"/>
          </ac:spMkLst>
        </pc:spChg>
        <pc:spChg chg="add del mod">
          <ac:chgData name="Victor Diirr" userId="9c3369ffa7d05e02" providerId="LiveId" clId="{EB50009B-9850-4E16-85FC-A8317943B717}" dt="2024-11-06T14:29:06.387" v="856" actId="478"/>
          <ac:spMkLst>
            <pc:docMk/>
            <pc:sldMk cId="280316088" sldId="299"/>
            <ac:spMk id="15" creationId="{05EC3FAF-986B-0B29-5E3C-B5E205521642}"/>
          </ac:spMkLst>
        </pc:spChg>
        <pc:spChg chg="add del mod">
          <ac:chgData name="Victor Diirr" userId="9c3369ffa7d05e02" providerId="LiveId" clId="{EB50009B-9850-4E16-85FC-A8317943B717}" dt="2024-11-06T14:29:05.459" v="855" actId="478"/>
          <ac:spMkLst>
            <pc:docMk/>
            <pc:sldMk cId="280316088" sldId="299"/>
            <ac:spMk id="16" creationId="{F2A48F9D-2F39-B898-8CDE-B81A4C69F0DC}"/>
          </ac:spMkLst>
        </pc:spChg>
        <pc:spChg chg="add mod">
          <ac:chgData name="Victor Diirr" userId="9c3369ffa7d05e02" providerId="LiveId" clId="{EB50009B-9850-4E16-85FC-A8317943B717}" dt="2024-11-06T13:58:03.533" v="349" actId="1076"/>
          <ac:spMkLst>
            <pc:docMk/>
            <pc:sldMk cId="280316088" sldId="299"/>
            <ac:spMk id="17" creationId="{ADE79098-BAA7-0831-6435-232B877A5B0A}"/>
          </ac:spMkLst>
        </pc:spChg>
        <pc:spChg chg="add">
          <ac:chgData name="Victor Diirr" userId="9c3369ffa7d05e02" providerId="LiveId" clId="{EB50009B-9850-4E16-85FC-A8317943B717}" dt="2024-11-06T14:18:38.236" v="595"/>
          <ac:spMkLst>
            <pc:docMk/>
            <pc:sldMk cId="280316088" sldId="299"/>
            <ac:spMk id="18" creationId="{4F9DB678-7A79-2B6B-0613-ED5274764B14}"/>
          </ac:spMkLst>
        </pc:spChg>
        <pc:spChg chg="add">
          <ac:chgData name="Victor Diirr" userId="9c3369ffa7d05e02" providerId="LiveId" clId="{EB50009B-9850-4E16-85FC-A8317943B717}" dt="2024-11-06T14:18:43.245" v="596"/>
          <ac:spMkLst>
            <pc:docMk/>
            <pc:sldMk cId="280316088" sldId="299"/>
            <ac:spMk id="19" creationId="{0EDF89E4-2109-6099-73EA-A9FCC440A040}"/>
          </ac:spMkLst>
        </pc:spChg>
        <pc:spChg chg="add mod">
          <ac:chgData name="Victor Diirr" userId="9c3369ffa7d05e02" providerId="LiveId" clId="{EB50009B-9850-4E16-85FC-A8317943B717}" dt="2024-11-06T14:29:37.203" v="871" actId="14100"/>
          <ac:spMkLst>
            <pc:docMk/>
            <pc:sldMk cId="280316088" sldId="299"/>
            <ac:spMk id="20" creationId="{82A98C22-210B-F5A1-C525-C24DB4ECEC90}"/>
          </ac:spMkLst>
        </pc:spChg>
        <pc:spChg chg="add mod">
          <ac:chgData name="Victor Diirr" userId="9c3369ffa7d05e02" providerId="LiveId" clId="{EB50009B-9850-4E16-85FC-A8317943B717}" dt="2024-11-06T15:24:45.462" v="1373" actId="20577"/>
          <ac:spMkLst>
            <pc:docMk/>
            <pc:sldMk cId="280316088" sldId="299"/>
            <ac:spMk id="21" creationId="{A1D93A7A-D0C2-9AC5-0DDA-0563AA10E8EE}"/>
          </ac:spMkLst>
        </pc:spChg>
        <pc:spChg chg="add del mod">
          <ac:chgData name="Victor Diirr" userId="9c3369ffa7d05e02" providerId="LiveId" clId="{EB50009B-9850-4E16-85FC-A8317943B717}" dt="2024-11-06T14:27:13.132" v="837" actId="478"/>
          <ac:spMkLst>
            <pc:docMk/>
            <pc:sldMk cId="280316088" sldId="299"/>
            <ac:spMk id="22" creationId="{F36AD14A-2939-74B3-0A29-A13E3EE5AC6A}"/>
          </ac:spMkLst>
        </pc:spChg>
        <pc:spChg chg="add del mod">
          <ac:chgData name="Victor Diirr" userId="9c3369ffa7d05e02" providerId="LiveId" clId="{EB50009B-9850-4E16-85FC-A8317943B717}" dt="2024-11-06T14:27:23.682" v="846" actId="478"/>
          <ac:spMkLst>
            <pc:docMk/>
            <pc:sldMk cId="280316088" sldId="299"/>
            <ac:spMk id="23" creationId="{63AB4BDE-7E03-2C37-68DF-CBAEFDD62DA3}"/>
          </ac:spMkLst>
        </pc:spChg>
        <pc:spChg chg="add del mod">
          <ac:chgData name="Victor Diirr" userId="9c3369ffa7d05e02" providerId="LiveId" clId="{EB50009B-9850-4E16-85FC-A8317943B717}" dt="2024-11-06T14:27:14.930" v="838" actId="478"/>
          <ac:spMkLst>
            <pc:docMk/>
            <pc:sldMk cId="280316088" sldId="299"/>
            <ac:spMk id="24" creationId="{37114B40-E07F-4652-D7F7-DC1581873A94}"/>
          </ac:spMkLst>
        </pc:spChg>
        <pc:spChg chg="add del mod">
          <ac:chgData name="Victor Diirr" userId="9c3369ffa7d05e02" providerId="LiveId" clId="{EB50009B-9850-4E16-85FC-A8317943B717}" dt="2024-11-06T14:27:16.652" v="839" actId="478"/>
          <ac:spMkLst>
            <pc:docMk/>
            <pc:sldMk cId="280316088" sldId="299"/>
            <ac:spMk id="25" creationId="{1BD0F000-E289-87DD-8D49-5C2905D02485}"/>
          </ac:spMkLst>
        </pc:spChg>
        <pc:spChg chg="add del mod">
          <ac:chgData name="Victor Diirr" userId="9c3369ffa7d05e02" providerId="LiveId" clId="{EB50009B-9850-4E16-85FC-A8317943B717}" dt="2024-11-06T14:27:24.630" v="847" actId="478"/>
          <ac:spMkLst>
            <pc:docMk/>
            <pc:sldMk cId="280316088" sldId="299"/>
            <ac:spMk id="26" creationId="{F6B5E3F8-9F5E-85C8-A19B-9B870321781B}"/>
          </ac:spMkLst>
        </pc:spChg>
        <pc:spChg chg="add del mod">
          <ac:chgData name="Victor Diirr" userId="9c3369ffa7d05e02" providerId="LiveId" clId="{EB50009B-9850-4E16-85FC-A8317943B717}" dt="2024-11-06T14:27:17.624" v="840" actId="478"/>
          <ac:spMkLst>
            <pc:docMk/>
            <pc:sldMk cId="280316088" sldId="299"/>
            <ac:spMk id="27" creationId="{C7C02B25-B758-CDEF-5BF8-3901AC063869}"/>
          </ac:spMkLst>
        </pc:spChg>
        <pc:spChg chg="add del mod">
          <ac:chgData name="Victor Diirr" userId="9c3369ffa7d05e02" providerId="LiveId" clId="{EB50009B-9850-4E16-85FC-A8317943B717}" dt="2024-11-06T14:27:22.581" v="845" actId="478"/>
          <ac:spMkLst>
            <pc:docMk/>
            <pc:sldMk cId="280316088" sldId="299"/>
            <ac:spMk id="28" creationId="{AC1FAA57-F32E-4A0A-3602-AC9AE4E98AAA}"/>
          </ac:spMkLst>
        </pc:spChg>
        <pc:spChg chg="add del mod">
          <ac:chgData name="Victor Diirr" userId="9c3369ffa7d05e02" providerId="LiveId" clId="{EB50009B-9850-4E16-85FC-A8317943B717}" dt="2024-11-06T14:27:21.905" v="844" actId="478"/>
          <ac:spMkLst>
            <pc:docMk/>
            <pc:sldMk cId="280316088" sldId="299"/>
            <ac:spMk id="29" creationId="{F38913C0-38E9-324D-1637-7600A76EB285}"/>
          </ac:spMkLst>
        </pc:spChg>
        <pc:spChg chg="add del mod">
          <ac:chgData name="Victor Diirr" userId="9c3369ffa7d05e02" providerId="LiveId" clId="{EB50009B-9850-4E16-85FC-A8317943B717}" dt="2024-11-06T14:27:18.877" v="841" actId="478"/>
          <ac:spMkLst>
            <pc:docMk/>
            <pc:sldMk cId="280316088" sldId="299"/>
            <ac:spMk id="30" creationId="{707C7EEF-8113-9104-D52B-87FB08F3344D}"/>
          </ac:spMkLst>
        </pc:spChg>
        <pc:spChg chg="add del mod">
          <ac:chgData name="Victor Diirr" userId="9c3369ffa7d05e02" providerId="LiveId" clId="{EB50009B-9850-4E16-85FC-A8317943B717}" dt="2024-11-06T14:27:20.745" v="843" actId="478"/>
          <ac:spMkLst>
            <pc:docMk/>
            <pc:sldMk cId="280316088" sldId="299"/>
            <ac:spMk id="31" creationId="{0430D8E0-00B4-1C1E-1E01-A6E5E6BC1FA2}"/>
          </ac:spMkLst>
        </pc:spChg>
        <pc:spChg chg="add del mod">
          <ac:chgData name="Victor Diirr" userId="9c3369ffa7d05e02" providerId="LiveId" clId="{EB50009B-9850-4E16-85FC-A8317943B717}" dt="2024-11-06T14:27:19.709" v="842" actId="478"/>
          <ac:spMkLst>
            <pc:docMk/>
            <pc:sldMk cId="280316088" sldId="299"/>
            <ac:spMk id="32" creationId="{183A68A3-2301-28A6-E046-ED602E43D859}"/>
          </ac:spMkLst>
        </pc:spChg>
      </pc:sldChg>
      <pc:sldChg chg="addSp modSp mod">
        <pc:chgData name="Victor Diirr" userId="9c3369ffa7d05e02" providerId="LiveId" clId="{EB50009B-9850-4E16-85FC-A8317943B717}" dt="2024-11-06T15:25:03.551" v="1374" actId="20577"/>
        <pc:sldMkLst>
          <pc:docMk/>
          <pc:sldMk cId="1385553969" sldId="302"/>
        </pc:sldMkLst>
        <pc:spChg chg="mod">
          <ac:chgData name="Victor Diirr" userId="9c3369ffa7d05e02" providerId="LiveId" clId="{EB50009B-9850-4E16-85FC-A8317943B717}" dt="2024-11-06T14:37:58.199" v="954" actId="14100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Victor Diirr" userId="9c3369ffa7d05e02" providerId="LiveId" clId="{EB50009B-9850-4E16-85FC-A8317943B717}" dt="2024-11-06T15:25:03.551" v="1374" actId="20577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Victor Diirr" userId="9c3369ffa7d05e02" providerId="LiveId" clId="{EB50009B-9850-4E16-85FC-A8317943B717}" dt="2024-11-06T14:25:46.829" v="811" actId="1076"/>
          <ac:spMkLst>
            <pc:docMk/>
            <pc:sldMk cId="1385553969" sldId="302"/>
            <ac:spMk id="5" creationId="{53F8A0A6-DA8C-D636-E7E3-293EB80FA73D}"/>
          </ac:spMkLst>
        </pc:spChg>
        <pc:spChg chg="add mod">
          <ac:chgData name="Victor Diirr" userId="9c3369ffa7d05e02" providerId="LiveId" clId="{EB50009B-9850-4E16-85FC-A8317943B717}" dt="2024-11-06T14:25:46.829" v="811" actId="1076"/>
          <ac:spMkLst>
            <pc:docMk/>
            <pc:sldMk cId="1385553969" sldId="302"/>
            <ac:spMk id="7" creationId="{F9F55B53-69B2-8C35-4AD1-8E59BD65DBA0}"/>
          </ac:spMkLst>
        </pc:spChg>
        <pc:spChg chg="add mod">
          <ac:chgData name="Victor Diirr" userId="9c3369ffa7d05e02" providerId="LiveId" clId="{EB50009B-9850-4E16-85FC-A8317943B717}" dt="2024-11-06T14:25:46.829" v="811" actId="1076"/>
          <ac:spMkLst>
            <pc:docMk/>
            <pc:sldMk cId="1385553969" sldId="302"/>
            <ac:spMk id="8" creationId="{0F681F68-3F62-D150-DC37-4A157C421158}"/>
          </ac:spMkLst>
        </pc:spChg>
        <pc:spChg chg="add mod">
          <ac:chgData name="Victor Diirr" userId="9c3369ffa7d05e02" providerId="LiveId" clId="{EB50009B-9850-4E16-85FC-A8317943B717}" dt="2024-11-06T14:37:12.591" v="942" actId="14100"/>
          <ac:spMkLst>
            <pc:docMk/>
            <pc:sldMk cId="1385553969" sldId="302"/>
            <ac:spMk id="9" creationId="{62A97761-B9CA-6421-F864-8D6293D2C0F6}"/>
          </ac:spMkLst>
        </pc:spChg>
        <pc:spChg chg="add mod">
          <ac:chgData name="Victor Diirr" userId="9c3369ffa7d05e02" providerId="LiveId" clId="{EB50009B-9850-4E16-85FC-A8317943B717}" dt="2024-11-06T14:37:36.413" v="951" actId="14100"/>
          <ac:spMkLst>
            <pc:docMk/>
            <pc:sldMk cId="1385553969" sldId="302"/>
            <ac:spMk id="10" creationId="{D3EC30F9-6E34-CEA6-D194-D25C616B8FAA}"/>
          </ac:spMkLst>
        </pc:spChg>
        <pc:spChg chg="add mod">
          <ac:chgData name="Victor Diirr" userId="9c3369ffa7d05e02" providerId="LiveId" clId="{EB50009B-9850-4E16-85FC-A8317943B717}" dt="2024-11-06T14:37:18.501" v="945" actId="1076"/>
          <ac:spMkLst>
            <pc:docMk/>
            <pc:sldMk cId="1385553969" sldId="302"/>
            <ac:spMk id="12" creationId="{D7DE2B49-2838-FC04-D300-E295D35591DF}"/>
          </ac:spMkLst>
        </pc:spChg>
        <pc:spChg chg="add mod">
          <ac:chgData name="Victor Diirr" userId="9c3369ffa7d05e02" providerId="LiveId" clId="{EB50009B-9850-4E16-85FC-A8317943B717}" dt="2024-11-06T14:37:22.729" v="947" actId="14100"/>
          <ac:spMkLst>
            <pc:docMk/>
            <pc:sldMk cId="1385553969" sldId="302"/>
            <ac:spMk id="13" creationId="{76965902-B085-4C3C-B4ED-92F5D12C6FC3}"/>
          </ac:spMkLst>
        </pc:spChg>
        <pc:spChg chg="add mod">
          <ac:chgData name="Victor Diirr" userId="9c3369ffa7d05e02" providerId="LiveId" clId="{EB50009B-9850-4E16-85FC-A8317943B717}" dt="2024-11-06T14:37:30.656" v="950" actId="14100"/>
          <ac:spMkLst>
            <pc:docMk/>
            <pc:sldMk cId="1385553969" sldId="302"/>
            <ac:spMk id="14" creationId="{DB6CABBC-A8B2-A599-4025-87F19E3DB1EA}"/>
          </ac:spMkLst>
        </pc:spChg>
        <pc:spChg chg="add mod">
          <ac:chgData name="Victor Diirr" userId="9c3369ffa7d05e02" providerId="LiveId" clId="{EB50009B-9850-4E16-85FC-A8317943B717}" dt="2024-11-06T14:37:27.059" v="949" actId="14100"/>
          <ac:spMkLst>
            <pc:docMk/>
            <pc:sldMk cId="1385553969" sldId="302"/>
            <ac:spMk id="15" creationId="{32DFBF49-6B9B-4CC7-833F-FCA1866820A3}"/>
          </ac:spMkLst>
        </pc:spChg>
        <pc:spChg chg="add mod">
          <ac:chgData name="Victor Diirr" userId="9c3369ffa7d05e02" providerId="LiveId" clId="{EB50009B-9850-4E16-85FC-A8317943B717}" dt="2024-11-06T14:37:54.103" v="953" actId="1076"/>
          <ac:spMkLst>
            <pc:docMk/>
            <pc:sldMk cId="1385553969" sldId="302"/>
            <ac:spMk id="16" creationId="{96C517AF-5616-C8EA-8D67-772D5E220F28}"/>
          </ac:spMkLst>
        </pc:spChg>
      </pc:sldChg>
      <pc:sldChg chg="modSp mod">
        <pc:chgData name="Victor Diirr" userId="9c3369ffa7d05e02" providerId="LiveId" clId="{EB50009B-9850-4E16-85FC-A8317943B717}" dt="2024-11-06T15:42:52.927" v="1475" actId="113"/>
        <pc:sldMkLst>
          <pc:docMk/>
          <pc:sldMk cId="334532777" sldId="303"/>
        </pc:sldMkLst>
        <pc:spChg chg="mod">
          <ac:chgData name="Victor Diirr" userId="9c3369ffa7d05e02" providerId="LiveId" clId="{EB50009B-9850-4E16-85FC-A8317943B717}" dt="2024-11-06T15:42:52.927" v="1475" actId="113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Victor Diirr" userId="9c3369ffa7d05e02" providerId="LiveId" clId="{EB50009B-9850-4E16-85FC-A8317943B717}" dt="2024-11-06T16:14:40.724" v="1756" actId="5793"/>
        <pc:sldMkLst>
          <pc:docMk/>
          <pc:sldMk cId="3869789237" sldId="304"/>
        </pc:sldMkLst>
        <pc:spChg chg="mod">
          <ac:chgData name="Victor Diirr" userId="9c3369ffa7d05e02" providerId="LiveId" clId="{EB50009B-9850-4E16-85FC-A8317943B717}" dt="2024-11-06T16:14:40.724" v="1756" actId="5793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Victor Diirr" userId="9c3369ffa7d05e02" providerId="LiveId" clId="{EB50009B-9850-4E16-85FC-A8317943B717}" dt="2024-11-06T16:09:17.436" v="1728" actId="14100"/>
          <ac:picMkLst>
            <pc:docMk/>
            <pc:sldMk cId="3869789237" sldId="304"/>
            <ac:picMk id="6" creationId="{ED33F348-D441-9CE4-A018-61F41E5E63C5}"/>
          </ac:picMkLst>
        </pc:picChg>
      </pc:sldChg>
      <pc:sldChg chg="addSp modSp mod">
        <pc:chgData name="Victor Diirr" userId="9c3369ffa7d05e02" providerId="LiveId" clId="{EB50009B-9850-4E16-85FC-A8317943B717}" dt="2024-11-06T16:14:30.705" v="1754" actId="14100"/>
        <pc:sldMkLst>
          <pc:docMk/>
          <pc:sldMk cId="80090182" sldId="305"/>
        </pc:sldMkLst>
        <pc:spChg chg="mod">
          <ac:chgData name="Victor Diirr" userId="9c3369ffa7d05e02" providerId="LiveId" clId="{EB50009B-9850-4E16-85FC-A8317943B717}" dt="2024-11-06T16:14:30.705" v="1754" actId="14100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Victor Diirr" userId="9c3369ffa7d05e02" providerId="LiveId" clId="{EB50009B-9850-4E16-85FC-A8317943B717}" dt="2024-11-06T15:53:10.187" v="1528" actId="1076"/>
          <ac:picMkLst>
            <pc:docMk/>
            <pc:sldMk cId="80090182" sldId="305"/>
            <ac:picMk id="6" creationId="{A7758431-25B3-A16F-1C6C-E6465B37120D}"/>
          </ac:picMkLst>
        </pc:picChg>
      </pc:sldChg>
      <pc:sldChg chg="addSp modSp mod">
        <pc:chgData name="Victor Diirr" userId="9c3369ffa7d05e02" providerId="LiveId" clId="{EB50009B-9850-4E16-85FC-A8317943B717}" dt="2024-11-06T16:25:22.615" v="1922" actId="14100"/>
        <pc:sldMkLst>
          <pc:docMk/>
          <pc:sldMk cId="3145340593" sldId="306"/>
        </pc:sldMkLst>
        <pc:spChg chg="mod">
          <ac:chgData name="Victor Diirr" userId="9c3369ffa7d05e02" providerId="LiveId" clId="{EB50009B-9850-4E16-85FC-A8317943B717}" dt="2024-11-06T16:25:22.615" v="1922" actId="14100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Victor Diirr" userId="9c3369ffa7d05e02" providerId="LiveId" clId="{EB50009B-9850-4E16-85FC-A8317943B717}" dt="2024-11-06T16:24:57.569" v="1917" actId="14100"/>
          <ac:picMkLst>
            <pc:docMk/>
            <pc:sldMk cId="3145340593" sldId="306"/>
            <ac:picMk id="6" creationId="{540ED98A-C27D-7376-CE1C-5392C927F723}"/>
          </ac:picMkLst>
        </pc:picChg>
      </pc:sldChg>
      <pc:sldChg chg="addSp modSp mod">
        <pc:chgData name="Victor Diirr" userId="9c3369ffa7d05e02" providerId="LiveId" clId="{EB50009B-9850-4E16-85FC-A8317943B717}" dt="2024-11-06T16:23:49.755" v="1908" actId="5793"/>
        <pc:sldMkLst>
          <pc:docMk/>
          <pc:sldMk cId="1106727586" sldId="307"/>
        </pc:sldMkLst>
        <pc:spChg chg="mod">
          <ac:chgData name="Victor Diirr" userId="9c3369ffa7d05e02" providerId="LiveId" clId="{EB50009B-9850-4E16-85FC-A8317943B717}" dt="2024-11-06T16:23:49.755" v="1908" actId="5793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Victor Diirr" userId="9c3369ffa7d05e02" providerId="LiveId" clId="{EB50009B-9850-4E16-85FC-A8317943B717}" dt="2024-11-06T15:53:34.266" v="1535" actId="1076"/>
          <ac:picMkLst>
            <pc:docMk/>
            <pc:sldMk cId="1106727586" sldId="307"/>
            <ac:picMk id="6" creationId="{4B2E4CB2-F264-4E61-2350-3EEC20B4AAD4}"/>
          </ac:picMkLst>
        </pc:picChg>
      </pc:sldChg>
      <pc:sldChg chg="addSp modSp mod">
        <pc:chgData name="Victor Diirr" userId="9c3369ffa7d05e02" providerId="LiveId" clId="{EB50009B-9850-4E16-85FC-A8317943B717}" dt="2024-11-06T16:26:19.499" v="1934" actId="14100"/>
        <pc:sldMkLst>
          <pc:docMk/>
          <pc:sldMk cId="706594483" sldId="308"/>
        </pc:sldMkLst>
        <pc:spChg chg="mod">
          <ac:chgData name="Victor Diirr" userId="9c3369ffa7d05e02" providerId="LiveId" clId="{EB50009B-9850-4E16-85FC-A8317943B717}" dt="2024-11-06T16:26:19.499" v="1934" actId="14100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Victor Diirr" userId="9c3369ffa7d05e02" providerId="LiveId" clId="{EB50009B-9850-4E16-85FC-A8317943B717}" dt="2024-11-06T15:54:16.252" v="1544" actId="1076"/>
          <ac:picMkLst>
            <pc:docMk/>
            <pc:sldMk cId="706594483" sldId="308"/>
            <ac:picMk id="6" creationId="{281F5974-227C-BD3F-C14E-766909BD3CE6}"/>
          </ac:picMkLst>
        </pc:picChg>
      </pc:sldChg>
      <pc:sldChg chg="addSp modSp mod">
        <pc:chgData name="Victor Diirr" userId="9c3369ffa7d05e02" providerId="LiveId" clId="{EB50009B-9850-4E16-85FC-A8317943B717}" dt="2024-11-06T16:29:48.964" v="1977" actId="14100"/>
        <pc:sldMkLst>
          <pc:docMk/>
          <pc:sldMk cId="1794738657" sldId="309"/>
        </pc:sldMkLst>
        <pc:spChg chg="mod">
          <ac:chgData name="Victor Diirr" userId="9c3369ffa7d05e02" providerId="LiveId" clId="{EB50009B-9850-4E16-85FC-A8317943B717}" dt="2024-11-06T16:29:44.473" v="1976" actId="14100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6:29:48.964" v="1977" actId="14100"/>
          <ac:picMkLst>
            <pc:docMk/>
            <pc:sldMk cId="1794738657" sldId="309"/>
            <ac:picMk id="6" creationId="{86A72DAD-9592-039F-EC3A-698CF53439E0}"/>
          </ac:picMkLst>
        </pc:picChg>
      </pc:sldChg>
      <pc:sldChg chg="addSp modSp mod">
        <pc:chgData name="Victor Diirr" userId="9c3369ffa7d05e02" providerId="LiveId" clId="{EB50009B-9850-4E16-85FC-A8317943B717}" dt="2024-11-06T16:34:17.153" v="1986" actId="1076"/>
        <pc:sldMkLst>
          <pc:docMk/>
          <pc:sldMk cId="4010014743" sldId="310"/>
        </pc:sldMkLst>
        <pc:spChg chg="mod">
          <ac:chgData name="Victor Diirr" userId="9c3369ffa7d05e02" providerId="LiveId" clId="{EB50009B-9850-4E16-85FC-A8317943B717}" dt="2024-11-06T16:33:53.182" v="1982" actId="255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6:34:17.153" v="1986" actId="1076"/>
          <ac:picMkLst>
            <pc:docMk/>
            <pc:sldMk cId="4010014743" sldId="310"/>
            <ac:picMk id="6" creationId="{DE17D657-DEE7-27D2-F316-1E6D1416EA12}"/>
          </ac:picMkLst>
        </pc:picChg>
      </pc:sldChg>
      <pc:sldChg chg="addSp modSp mod">
        <pc:chgData name="Victor Diirr" userId="9c3369ffa7d05e02" providerId="LiveId" clId="{EB50009B-9850-4E16-85FC-A8317943B717}" dt="2024-11-06T18:05:04.558" v="2026" actId="1076"/>
        <pc:sldMkLst>
          <pc:docMk/>
          <pc:sldMk cId="2735560525" sldId="311"/>
        </pc:sldMkLst>
        <pc:spChg chg="mod">
          <ac:chgData name="Victor Diirr" userId="9c3369ffa7d05e02" providerId="LiveId" clId="{EB50009B-9850-4E16-85FC-A8317943B717}" dt="2024-11-06T16:37:54.424" v="2000" actId="255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8:05:04.558" v="2026" actId="1076"/>
          <ac:picMkLst>
            <pc:docMk/>
            <pc:sldMk cId="2735560525" sldId="311"/>
            <ac:picMk id="6" creationId="{C4472A15-F7B9-3973-B2F8-F07F9BF56983}"/>
          </ac:picMkLst>
        </pc:picChg>
      </pc:sldChg>
      <pc:sldChg chg="addSp modSp mod">
        <pc:chgData name="Victor Diirr" userId="9c3369ffa7d05e02" providerId="LiveId" clId="{EB50009B-9850-4E16-85FC-A8317943B717}" dt="2024-11-06T16:38:30.189" v="2006" actId="1076"/>
        <pc:sldMkLst>
          <pc:docMk/>
          <pc:sldMk cId="1434679925" sldId="312"/>
        </pc:sldMkLst>
        <pc:spChg chg="mod">
          <ac:chgData name="Victor Diirr" userId="9c3369ffa7d05e02" providerId="LiveId" clId="{EB50009B-9850-4E16-85FC-A8317943B717}" dt="2024-11-06T16:38:25.278" v="2005" actId="255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6:38:30.189" v="2006" actId="1076"/>
          <ac:picMkLst>
            <pc:docMk/>
            <pc:sldMk cId="1434679925" sldId="312"/>
            <ac:picMk id="6" creationId="{9C64BB80-1B0B-6AC8-5A9C-6702D444E156}"/>
          </ac:picMkLst>
        </pc:picChg>
      </pc:sldChg>
      <pc:sldChg chg="addSp modSp mod">
        <pc:chgData name="Victor Diirr" userId="9c3369ffa7d05e02" providerId="LiveId" clId="{EB50009B-9850-4E16-85FC-A8317943B717}" dt="2024-11-06T18:05:47.364" v="2032" actId="14100"/>
        <pc:sldMkLst>
          <pc:docMk/>
          <pc:sldMk cId="1756972646" sldId="313"/>
        </pc:sldMkLst>
        <pc:spChg chg="mod">
          <ac:chgData name="Victor Diirr" userId="9c3369ffa7d05e02" providerId="LiveId" clId="{EB50009B-9850-4E16-85FC-A8317943B717}" dt="2024-11-06T18:05:47.364" v="2032" actId="14100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8:05:35.567" v="2030" actId="1076"/>
          <ac:picMkLst>
            <pc:docMk/>
            <pc:sldMk cId="1756972646" sldId="313"/>
            <ac:picMk id="6" creationId="{D1016767-4C36-B277-4458-BB8A2F270A32}"/>
          </ac:picMkLst>
        </pc:picChg>
      </pc:sldChg>
      <pc:sldChg chg="addSp modSp mod">
        <pc:chgData name="Victor Diirr" userId="9c3369ffa7d05e02" providerId="LiveId" clId="{EB50009B-9850-4E16-85FC-A8317943B717}" dt="2024-11-06T18:12:03.951" v="2061" actId="14100"/>
        <pc:sldMkLst>
          <pc:docMk/>
          <pc:sldMk cId="639399535" sldId="314"/>
        </pc:sldMkLst>
        <pc:spChg chg="mod">
          <ac:chgData name="Victor Diirr" userId="9c3369ffa7d05e02" providerId="LiveId" clId="{EB50009B-9850-4E16-85FC-A8317943B717}" dt="2024-11-06T18:12:03.951" v="2061" actId="14100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8:11:58.403" v="2059" actId="1076"/>
          <ac:picMkLst>
            <pc:docMk/>
            <pc:sldMk cId="639399535" sldId="314"/>
            <ac:picMk id="3" creationId="{EA25B8B8-A2F2-8A66-D943-1319301DD03D}"/>
          </ac:picMkLst>
        </pc:picChg>
      </pc:sldChg>
      <pc:sldChg chg="addSp modSp mod">
        <pc:chgData name="Victor Diirr" userId="9c3369ffa7d05e02" providerId="LiveId" clId="{EB50009B-9850-4E16-85FC-A8317943B717}" dt="2024-11-06T18:06:20.339" v="2038" actId="255"/>
        <pc:sldMkLst>
          <pc:docMk/>
          <pc:sldMk cId="3566646398" sldId="315"/>
        </pc:sldMkLst>
        <pc:spChg chg="mod">
          <ac:chgData name="Victor Diirr" userId="9c3369ffa7d05e02" providerId="LiveId" clId="{EB50009B-9850-4E16-85FC-A8317943B717}" dt="2024-11-06T18:06:20.339" v="2038" actId="255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8:06:04.927" v="2034" actId="1076"/>
          <ac:picMkLst>
            <pc:docMk/>
            <pc:sldMk cId="3566646398" sldId="315"/>
            <ac:picMk id="6" creationId="{4E345926-8211-2FDE-E4E2-885B40BF32EB}"/>
          </ac:picMkLst>
        </pc:picChg>
      </pc:sldChg>
      <pc:sldChg chg="addSp modSp mod">
        <pc:chgData name="Victor Diirr" userId="9c3369ffa7d05e02" providerId="LiveId" clId="{EB50009B-9850-4E16-85FC-A8317943B717}" dt="2024-11-06T18:09:10.468" v="2047" actId="20577"/>
        <pc:sldMkLst>
          <pc:docMk/>
          <pc:sldMk cId="1398439132" sldId="316"/>
        </pc:sldMkLst>
        <pc:spChg chg="mod">
          <ac:chgData name="Victor Diirr" userId="9c3369ffa7d05e02" providerId="LiveId" clId="{EB50009B-9850-4E16-85FC-A8317943B717}" dt="2024-11-06T18:09:10.468" v="2047" actId="2057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8:08:56.261" v="2042" actId="14100"/>
          <ac:picMkLst>
            <pc:docMk/>
            <pc:sldMk cId="1398439132" sldId="316"/>
            <ac:picMk id="6" creationId="{7ED2DEF5-555E-C4D4-FB6F-940CC6A7BDE7}"/>
          </ac:picMkLst>
        </pc:picChg>
      </pc:sldChg>
      <pc:sldChg chg="addSp modSp mod">
        <pc:chgData name="Victor Diirr" userId="9c3369ffa7d05e02" providerId="LiveId" clId="{EB50009B-9850-4E16-85FC-A8317943B717}" dt="2024-11-06T18:09:50.156" v="2053" actId="14100"/>
        <pc:sldMkLst>
          <pc:docMk/>
          <pc:sldMk cId="3975168428" sldId="317"/>
        </pc:sldMkLst>
        <pc:spChg chg="mod">
          <ac:chgData name="Victor Diirr" userId="9c3369ffa7d05e02" providerId="LiveId" clId="{EB50009B-9850-4E16-85FC-A8317943B717}" dt="2024-11-06T18:09:45.421" v="2051" actId="14100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8:09:50.156" v="2053" actId="14100"/>
          <ac:picMkLst>
            <pc:docMk/>
            <pc:sldMk cId="3975168428" sldId="317"/>
            <ac:picMk id="6" creationId="{B47762AC-C724-878C-BD75-F2057794188F}"/>
          </ac:picMkLst>
        </pc:picChg>
      </pc:sldChg>
      <pc:sldChg chg="addSp modSp mod">
        <pc:chgData name="Victor Diirr" userId="9c3369ffa7d05e02" providerId="LiveId" clId="{EB50009B-9850-4E16-85FC-A8317943B717}" dt="2024-11-06T18:29:08.527" v="2187" actId="20577"/>
        <pc:sldMkLst>
          <pc:docMk/>
          <pc:sldMk cId="239597884" sldId="318"/>
        </pc:sldMkLst>
        <pc:spChg chg="mod">
          <ac:chgData name="Victor Diirr" userId="9c3369ffa7d05e02" providerId="LiveId" clId="{EB50009B-9850-4E16-85FC-A8317943B717}" dt="2024-11-06T18:28:51.531" v="2184" actId="12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Victor Diirr" userId="9c3369ffa7d05e02" providerId="LiveId" clId="{EB50009B-9850-4E16-85FC-A8317943B717}" dt="2024-11-06T18:29:08.527" v="2187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Victor Diirr" userId="9c3369ffa7d05e02" providerId="LiveId" clId="{EB50009B-9850-4E16-85FC-A8317943B717}" dt="2024-11-06T18:27:14.174" v="2172" actId="14100"/>
          <ac:picMkLst>
            <pc:docMk/>
            <pc:sldMk cId="239597884" sldId="318"/>
            <ac:picMk id="4" creationId="{39E17634-55E6-E59A-C6BF-4FFABA2A27B6}"/>
          </ac:picMkLst>
        </pc:picChg>
      </pc:sldChg>
      <pc:sldChg chg="addSp modSp mod">
        <pc:chgData name="Victor Diirr" userId="9c3369ffa7d05e02" providerId="LiveId" clId="{EB50009B-9850-4E16-85FC-A8317943B717}" dt="2024-11-06T18:52:13.328" v="2418" actId="20577"/>
        <pc:sldMkLst>
          <pc:docMk/>
          <pc:sldMk cId="232499080" sldId="319"/>
        </pc:sldMkLst>
        <pc:spChg chg="mod">
          <ac:chgData name="Victor Diirr" userId="9c3369ffa7d05e02" providerId="LiveId" clId="{EB50009B-9850-4E16-85FC-A8317943B717}" dt="2024-11-06T18:52:13.328" v="2418" actId="20577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Victor Diirr" userId="9c3369ffa7d05e02" providerId="LiveId" clId="{EB50009B-9850-4E16-85FC-A8317943B717}" dt="2024-11-06T18:38:11.898" v="2287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Victor Diirr" userId="9c3369ffa7d05e02" providerId="LiveId" clId="{EB50009B-9850-4E16-85FC-A8317943B717}" dt="2024-11-06T18:38:40.338" v="2298" actId="14100"/>
          <ac:picMkLst>
            <pc:docMk/>
            <pc:sldMk cId="232499080" sldId="319"/>
            <ac:picMk id="4" creationId="{1E277493-CEE9-69BB-6B27-F2F43D3278B0}"/>
          </ac:picMkLst>
        </pc:picChg>
      </pc:sldChg>
      <pc:sldChg chg="addSp modSp mod">
        <pc:chgData name="Victor Diirr" userId="9c3369ffa7d05e02" providerId="LiveId" clId="{EB50009B-9850-4E16-85FC-A8317943B717}" dt="2024-11-06T19:19:10.476" v="2678" actId="14100"/>
        <pc:sldMkLst>
          <pc:docMk/>
          <pc:sldMk cId="3645034231" sldId="320"/>
        </pc:sldMkLst>
        <pc:spChg chg="mod">
          <ac:chgData name="Victor Diirr" userId="9c3369ffa7d05e02" providerId="LiveId" clId="{EB50009B-9850-4E16-85FC-A8317943B717}" dt="2024-11-06T19:19:10.476" v="2678" actId="14100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Victor Diirr" userId="9c3369ffa7d05e02" providerId="LiveId" clId="{EB50009B-9850-4E16-85FC-A8317943B717}" dt="2024-11-06T19:16:44.408" v="2671" actId="1076"/>
          <ac:picMkLst>
            <pc:docMk/>
            <pc:sldMk cId="3645034231" sldId="320"/>
            <ac:picMk id="3" creationId="{648C723E-82F1-03A5-5920-90570A0FD299}"/>
          </ac:picMkLst>
        </pc:picChg>
      </pc:sldChg>
      <pc:sldChg chg="addSp modSp mod">
        <pc:chgData name="Victor Diirr" userId="9c3369ffa7d05e02" providerId="LiveId" clId="{EB50009B-9850-4E16-85FC-A8317943B717}" dt="2024-11-06T18:54:18.908" v="2490" actId="20577"/>
        <pc:sldMkLst>
          <pc:docMk/>
          <pc:sldMk cId="700132931" sldId="322"/>
        </pc:sldMkLst>
        <pc:spChg chg="mod">
          <ac:chgData name="Victor Diirr" userId="9c3369ffa7d05e02" providerId="LiveId" clId="{EB50009B-9850-4E16-85FC-A8317943B717}" dt="2024-11-06T18:54:18.908" v="2490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Victor Diirr" userId="9c3369ffa7d05e02" providerId="LiveId" clId="{EB50009B-9850-4E16-85FC-A8317943B717}" dt="2024-11-06T18:40:08.307" v="2299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Victor Diirr" userId="9c3369ffa7d05e02" providerId="LiveId" clId="{EB50009B-9850-4E16-85FC-A8317943B717}" dt="2024-11-06T18:52:59.300" v="2419" actId="14100"/>
          <ac:picMkLst>
            <pc:docMk/>
            <pc:sldMk cId="700132931" sldId="322"/>
            <ac:picMk id="4" creationId="{C5499C1C-6AB9-9114-D834-B6EBE452F5EA}"/>
          </ac:picMkLst>
        </pc:picChg>
      </pc:sldChg>
      <pc:sldChg chg="addSp modSp mod">
        <pc:chgData name="Victor Diirr" userId="9c3369ffa7d05e02" providerId="LiveId" clId="{EB50009B-9850-4E16-85FC-A8317943B717}" dt="2024-11-06T19:12:03.382" v="2637" actId="313"/>
        <pc:sldMkLst>
          <pc:docMk/>
          <pc:sldMk cId="1866160706" sldId="323"/>
        </pc:sldMkLst>
        <pc:spChg chg="mod">
          <ac:chgData name="Victor Diirr" userId="9c3369ffa7d05e02" providerId="LiveId" clId="{EB50009B-9850-4E16-85FC-A8317943B717}" dt="2024-11-06T19:12:03.382" v="2637" actId="313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Victor Diirr" userId="9c3369ffa7d05e02" providerId="LiveId" clId="{EB50009B-9850-4E16-85FC-A8317943B717}" dt="2024-11-06T18:42:09.456" v="2385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Victor Diirr" userId="9c3369ffa7d05e02" providerId="LiveId" clId="{EB50009B-9850-4E16-85FC-A8317943B717}" dt="2024-11-06T18:56:04.558" v="2560" actId="14100"/>
          <ac:picMkLst>
            <pc:docMk/>
            <pc:sldMk cId="1866160706" sldId="323"/>
            <ac:picMk id="4" creationId="{C0E1ED96-EF10-30E9-FAF5-34C0F3050CDB}"/>
          </ac:picMkLst>
        </pc:picChg>
      </pc:sldChg>
      <pc:sldChg chg="addSp delSp modSp mod">
        <pc:chgData name="Victor Diirr" userId="9c3369ffa7d05e02" providerId="LiveId" clId="{EB50009B-9850-4E16-85FC-A8317943B717}" dt="2024-11-06T19:11:49.942" v="2636" actId="20577"/>
        <pc:sldMkLst>
          <pc:docMk/>
          <pc:sldMk cId="252359608" sldId="324"/>
        </pc:sldMkLst>
        <pc:spChg chg="mod">
          <ac:chgData name="Victor Diirr" userId="9c3369ffa7d05e02" providerId="LiveId" clId="{EB50009B-9850-4E16-85FC-A8317943B717}" dt="2024-11-06T19:11:38.464" v="2630" actId="20577"/>
          <ac:spMkLst>
            <pc:docMk/>
            <pc:sldMk cId="252359608" sldId="324"/>
            <ac:spMk id="5" creationId="{85D9F803-CDBC-C74C-AF1B-2B5937D1C241}"/>
          </ac:spMkLst>
        </pc:spChg>
        <pc:spChg chg="add mod">
          <ac:chgData name="Victor Diirr" userId="9c3369ffa7d05e02" providerId="LiveId" clId="{EB50009B-9850-4E16-85FC-A8317943B717}" dt="2024-11-06T19:11:30.210" v="2624" actId="20577"/>
          <ac:spMkLst>
            <pc:docMk/>
            <pc:sldMk cId="252359608" sldId="324"/>
            <ac:spMk id="9" creationId="{23CACF84-4C48-4826-471B-D7B18A3EE192}"/>
          </ac:spMkLst>
        </pc:spChg>
        <pc:spChg chg="add mod">
          <ac:chgData name="Victor Diirr" userId="9c3369ffa7d05e02" providerId="LiveId" clId="{EB50009B-9850-4E16-85FC-A8317943B717}" dt="2024-11-06T19:11:49.942" v="2636" actId="20577"/>
          <ac:spMkLst>
            <pc:docMk/>
            <pc:sldMk cId="252359608" sldId="324"/>
            <ac:spMk id="10" creationId="{E531026C-6096-08B0-635B-7078364C0C7F}"/>
          </ac:spMkLst>
        </pc:spChg>
        <pc:spChg chg="mod">
          <ac:chgData name="Victor Diirr" userId="9c3369ffa7d05e02" providerId="LiveId" clId="{EB50009B-9850-4E16-85FC-A8317943B717}" dt="2024-11-06T18:43:01.796" v="2414" actId="20577"/>
          <ac:spMkLst>
            <pc:docMk/>
            <pc:sldMk cId="252359608" sldId="324"/>
            <ac:spMk id="12" creationId="{4D271BF5-BAA1-4CEB-A575-76A097FABBBA}"/>
          </ac:spMkLst>
        </pc:spChg>
        <pc:picChg chg="add del mod">
          <ac:chgData name="Victor Diirr" userId="9c3369ffa7d05e02" providerId="LiveId" clId="{EB50009B-9850-4E16-85FC-A8317943B717}" dt="2024-11-06T19:04:56.372" v="2562" actId="478"/>
          <ac:picMkLst>
            <pc:docMk/>
            <pc:sldMk cId="252359608" sldId="324"/>
            <ac:picMk id="4" creationId="{04784950-6BE3-8231-BF03-45AC9197795B}"/>
          </ac:picMkLst>
        </pc:picChg>
        <pc:picChg chg="add mod">
          <ac:chgData name="Victor Diirr" userId="9c3369ffa7d05e02" providerId="LiveId" clId="{EB50009B-9850-4E16-85FC-A8317943B717}" dt="2024-11-06T19:05:53.502" v="2581" actId="1076"/>
          <ac:picMkLst>
            <pc:docMk/>
            <pc:sldMk cId="252359608" sldId="324"/>
            <ac:picMk id="6" creationId="{A6288BE3-C185-9C9D-BDEE-A6331CC65C7D}"/>
          </ac:picMkLst>
        </pc:picChg>
        <pc:picChg chg="add mod">
          <ac:chgData name="Victor Diirr" userId="9c3369ffa7d05e02" providerId="LiveId" clId="{EB50009B-9850-4E16-85FC-A8317943B717}" dt="2024-11-06T19:05:50.365" v="2580" actId="1076"/>
          <ac:picMkLst>
            <pc:docMk/>
            <pc:sldMk cId="252359608" sldId="324"/>
            <ac:picMk id="8" creationId="{14D98DE8-DA70-3111-FEE7-87026556CF6D}"/>
          </ac:picMkLst>
        </pc:picChg>
      </pc:sldChg>
      <pc:sldChg chg="modSp mod">
        <pc:chgData name="Victor Diirr" userId="9c3369ffa7d05e02" providerId="LiveId" clId="{EB50009B-9850-4E16-85FC-A8317943B717}" dt="2024-11-06T13:25:39.763" v="321" actId="20577"/>
        <pc:sldMkLst>
          <pc:docMk/>
          <pc:sldMk cId="1277611629" sldId="327"/>
        </pc:sldMkLst>
        <pc:spChg chg="mod">
          <ac:chgData name="Victor Diirr" userId="9c3369ffa7d05e02" providerId="LiveId" clId="{EB50009B-9850-4E16-85FC-A8317943B717}" dt="2024-11-06T13:25:39.763" v="321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Victor Diirr" userId="9c3369ffa7d05e02" providerId="LiveId" clId="{EB50009B-9850-4E16-85FC-A8317943B717}" dt="2024-11-06T13:25:16.529" v="319" actId="12"/>
        <pc:sldMkLst>
          <pc:docMk/>
          <pc:sldMk cId="724038033" sldId="330"/>
        </pc:sldMkLst>
        <pc:spChg chg="mod">
          <ac:chgData name="Victor Diirr" userId="9c3369ffa7d05e02" providerId="LiveId" clId="{EB50009B-9850-4E16-85FC-A8317943B717}" dt="2024-11-06T13:25:16.529" v="319" actId="12"/>
          <ac:spMkLst>
            <pc:docMk/>
            <pc:sldMk cId="724038033" sldId="330"/>
            <ac:spMk id="10" creationId="{79EF1473-3ADD-43F1-A495-57AAB7FD902F}"/>
          </ac:spMkLst>
        </pc:spChg>
      </pc:sldChg>
      <pc:sldChg chg="modSp mod">
        <pc:chgData name="Victor Diirr" userId="9c3369ffa7d05e02" providerId="LiveId" clId="{EB50009B-9850-4E16-85FC-A8317943B717}" dt="2024-11-06T13:01:44.567" v="38" actId="255"/>
        <pc:sldMkLst>
          <pc:docMk/>
          <pc:sldMk cId="1980221439" sldId="331"/>
        </pc:sldMkLst>
        <pc:spChg chg="mod">
          <ac:chgData name="Victor Diirr" userId="9c3369ffa7d05e02" providerId="LiveId" clId="{EB50009B-9850-4E16-85FC-A8317943B717}" dt="2024-11-06T13:01:44.567" v="38" actId="255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Victor Diirr" userId="9c3369ffa7d05e02" providerId="LiveId" clId="{EB50009B-9850-4E16-85FC-A8317943B717}" dt="2024-11-06T13:24:54.797" v="318" actId="20577"/>
        <pc:sldMkLst>
          <pc:docMk/>
          <pc:sldMk cId="2560061391" sldId="332"/>
        </pc:sldMkLst>
        <pc:spChg chg="mod">
          <ac:chgData name="Victor Diirr" userId="9c3369ffa7d05e02" providerId="LiveId" clId="{EB50009B-9850-4E16-85FC-A8317943B717}" dt="2024-11-06T13:24:54.797" v="318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modSp mod">
        <pc:chgData name="Victor Diirr" userId="9c3369ffa7d05e02" providerId="LiveId" clId="{EB50009B-9850-4E16-85FC-A8317943B717}" dt="2024-11-06T13:24:37.190" v="309" actId="20577"/>
        <pc:sldMkLst>
          <pc:docMk/>
          <pc:sldMk cId="1406747553" sldId="333"/>
        </pc:sldMkLst>
        <pc:spChg chg="mod">
          <ac:chgData name="Victor Diirr" userId="9c3369ffa7d05e02" providerId="LiveId" clId="{EB50009B-9850-4E16-85FC-A8317943B717}" dt="2024-11-06T13:24:37.190" v="309" actId="20577"/>
          <ac:spMkLst>
            <pc:docMk/>
            <pc:sldMk cId="1406747553" sldId="333"/>
            <ac:spMk id="7" creationId="{F02FB244-C2E2-91E7-9045-79FE22D4065E}"/>
          </ac:spMkLst>
        </pc:spChg>
      </pc:sldChg>
      <pc:sldChg chg="add del">
        <pc:chgData name="Victor Diirr" userId="9c3369ffa7d05e02" providerId="LiveId" clId="{EB50009B-9850-4E16-85FC-A8317943B717}" dt="2024-11-06T15:13:24.432" v="1258" actId="2890"/>
        <pc:sldMkLst>
          <pc:docMk/>
          <pc:sldMk cId="701261499" sldId="334"/>
        </pc:sldMkLst>
      </pc:sldChg>
      <pc:sldChg chg="modSp add mod">
        <pc:chgData name="Victor Diirr" userId="9c3369ffa7d05e02" providerId="LiveId" clId="{EB50009B-9850-4E16-85FC-A8317943B717}" dt="2024-11-06T15:25:20.313" v="1377" actId="14100"/>
        <pc:sldMkLst>
          <pc:docMk/>
          <pc:sldMk cId="3003219488" sldId="334"/>
        </pc:sldMkLst>
        <pc:spChg chg="mod">
          <ac:chgData name="Victor Diirr" userId="9c3369ffa7d05e02" providerId="LiveId" clId="{EB50009B-9850-4E16-85FC-A8317943B717}" dt="2024-11-06T15:13:45.598" v="1260"/>
          <ac:spMkLst>
            <pc:docMk/>
            <pc:sldMk cId="3003219488" sldId="334"/>
            <ac:spMk id="3" creationId="{F4B4EA6A-1603-2C84-8225-902E3D2E2BBD}"/>
          </ac:spMkLst>
        </pc:spChg>
        <pc:spChg chg="mod">
          <ac:chgData name="Victor Diirr" userId="9c3369ffa7d05e02" providerId="LiveId" clId="{EB50009B-9850-4E16-85FC-A8317943B717}" dt="2024-11-06T15:25:20.313" v="1377" actId="14100"/>
          <ac:spMkLst>
            <pc:docMk/>
            <pc:sldMk cId="3003219488" sldId="334"/>
            <ac:spMk id="5" creationId="{2C5A483A-245A-80B4-E2E8-FF130CCB132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D7860-8057-FA7D-F10A-35B2BC6D4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455C6C-A169-8B63-E0F9-629715835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AB2B9-B16B-B8E6-2BA4-F99FFF95C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85720-E576-25BB-C6C0-1D65ED145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8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0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593FC-9E04-16CD-F8C6-DF80F7DC2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F517DF4-DC4E-E0D0-3AED-46244E315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B19CD6C-42A5-FACF-A900-4EE045F31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A46BC9-EF93-AEF2-4095-AB0F71171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9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ctordiirr/Applied-Data-Science-Capstone/blob/main/002%20-%20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ctordiirr/Applied-Data-Science-Capstone/blob/main/003%20-%20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ictordiirr/Applied-Data-Science-Capstone/blob/main/005%20-%20edadataviz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ictordiirr/Applied-Data-Science-Capstone/blob/main/004%20-%20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ctordiirr/Applied-Data-Science-Capstone/blob/main/006%20-%20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ctordiirr/Applied-Data-Science-Capstone/blob/main/007%20-%20Hands-on%20Lab%20Build%20an%20Interactive%20Dashboard%20with%20Ploty%20Dash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ctordiirr/Applied-Data-Science-Capstone/blob/main/008%20-%20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ctordiirr/Applied-Data-Science-Capstone/blob/main/001%20-%20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Victor Diirr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 6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HTML table records of Falcon 9 Launch,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the table and convert into a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- Data Scraping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375349" cy="334576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62A97761-B9CA-6421-F864-8D6293D2C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397" y="2088964"/>
            <a:ext cx="1850888" cy="1035959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Extract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HTML table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records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Wikipedia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D3EC30F9-6E34-CEA6-D194-D25C616B8FAA}"/>
              </a:ext>
            </a:extLst>
          </p:cNvPr>
          <p:cNvSpPr/>
          <p:nvPr/>
        </p:nvSpPr>
        <p:spPr>
          <a:xfrm>
            <a:off x="8088086" y="2431834"/>
            <a:ext cx="471879" cy="342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D7DE2B49-2838-FC04-D300-E295D3559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4772" y="2088964"/>
            <a:ext cx="1631687" cy="1035959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endParaRPr lang="pt-BR" sz="1600" b="1" i="0" u="none" strike="noStrike" baseline="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/>
            <a:r>
              <a:rPr lang="pt-BR" sz="1600" b="1" i="0" u="none" strike="noStrike" baseline="0" dirty="0" err="1">
                <a:solidFill>
                  <a:schemeClr val="tx1"/>
                </a:solidFill>
                <a:latin typeface="Abadi" panose="020B0604020104020204" pitchFamily="34" charset="0"/>
              </a:rPr>
              <a:t>Create</a:t>
            </a:r>
            <a:r>
              <a:rPr lang="pt-BR" sz="1600" b="1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 a </a:t>
            </a:r>
            <a:r>
              <a:rPr lang="pt-BR" sz="1600" b="1" i="0" u="none" strike="noStrike" baseline="0" dirty="0" err="1">
                <a:solidFill>
                  <a:schemeClr val="tx1"/>
                </a:solidFill>
                <a:latin typeface="Abadi" panose="020B0604020104020204" pitchFamily="34" charset="0"/>
              </a:rPr>
              <a:t>BeautifulSoup</a:t>
            </a:r>
            <a:r>
              <a:rPr lang="pt-BR" sz="1600" b="1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algn="ctr"/>
            <a:r>
              <a:rPr lang="pt-BR" sz="1600" b="1" i="0" u="none" strike="noStrike" baseline="0" dirty="0" err="1">
                <a:solidFill>
                  <a:schemeClr val="tx1"/>
                </a:solidFill>
                <a:latin typeface="Abadi" panose="020B0604020104020204" pitchFamily="34" charset="0"/>
              </a:rPr>
              <a:t>object</a:t>
            </a:r>
            <a:r>
              <a:rPr lang="pt-BR" sz="1600" b="1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pt-BR" sz="1600" b="1" i="0" u="none" strike="noStrike" baseline="0" dirty="0" err="1">
                <a:solidFill>
                  <a:schemeClr val="tx1"/>
                </a:solidFill>
                <a:latin typeface="Abadi" panose="020B0604020104020204" pitchFamily="34" charset="0"/>
              </a:rPr>
              <a:t>from</a:t>
            </a:r>
            <a:r>
              <a:rPr lang="pt-BR" sz="1600" b="1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  <a:t> HTML </a:t>
            </a:r>
          </a:p>
          <a:p>
            <a:endParaRPr lang="pt-BR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pt-B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table 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76965902-B085-4C3C-B4ED-92F5D12C6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7188" y="3663863"/>
            <a:ext cx="1669271" cy="1035959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Parse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table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it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into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Pandas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DataFrame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DB6CABBC-A8B2-A599-4025-87F19E3DB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397" y="3663864"/>
            <a:ext cx="1850888" cy="1035959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Pandas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DataFrame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5" name="Seta: Curva para a Esquerda 14">
            <a:extLst>
              <a:ext uri="{FF2B5EF4-FFF2-40B4-BE49-F238E27FC236}">
                <a16:creationId xmlns:a16="http://schemas.microsoft.com/office/drawing/2014/main" id="{32DFBF49-6B9B-4CC7-833F-FCA1866820A3}"/>
              </a:ext>
            </a:extLst>
          </p:cNvPr>
          <p:cNvSpPr/>
          <p:nvPr/>
        </p:nvSpPr>
        <p:spPr>
          <a:xfrm>
            <a:off x="10535789" y="2431834"/>
            <a:ext cx="632954" cy="190068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Seta: para a Esquerda 15">
            <a:extLst>
              <a:ext uri="{FF2B5EF4-FFF2-40B4-BE49-F238E27FC236}">
                <a16:creationId xmlns:a16="http://schemas.microsoft.com/office/drawing/2014/main" id="{96C517AF-5616-C8EA-8D67-772D5E220F28}"/>
              </a:ext>
            </a:extLst>
          </p:cNvPr>
          <p:cNvSpPr/>
          <p:nvPr/>
        </p:nvSpPr>
        <p:spPr>
          <a:xfrm>
            <a:off x="8088085" y="3989614"/>
            <a:ext cx="471879" cy="3429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52600"/>
            <a:ext cx="4825246" cy="4424363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Exploratory Data Analysis (EDA)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Summary Launch and Orbit 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Label Creation and Export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200" b="1" dirty="0"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GitHub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- Data Wrangling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10B42B8-138F-EF7C-FE46-C89C073ACD4E}"/>
              </a:ext>
            </a:extLst>
          </p:cNvPr>
          <p:cNvSpPr txBox="1">
            <a:spLocks/>
          </p:cNvSpPr>
          <p:nvPr/>
        </p:nvSpPr>
        <p:spPr>
          <a:xfrm>
            <a:off x="6596745" y="1415143"/>
            <a:ext cx="3211284" cy="4610430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34C16DE8-821B-1E30-92D4-767D49595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3946" y="1543955"/>
            <a:ext cx="1486140" cy="829131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EDA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9EFF944A-DB53-AD04-56A2-709E20DAE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871" y="3175792"/>
            <a:ext cx="1486140" cy="829131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1600" b="1" dirty="0" err="1">
                <a:solidFill>
                  <a:srgbClr val="000000"/>
                </a:solidFill>
                <a:latin typeface="Abadi" panose="020B0604020104020204" pitchFamily="34" charset="0"/>
              </a:rPr>
              <a:t>Summary</a:t>
            </a:r>
            <a:endParaRPr lang="pt-BR" sz="1600" b="1" i="0" u="none" strike="noStrike" baseline="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A16486D4-6516-8E2F-ECA1-F88D7CA791F2}"/>
              </a:ext>
            </a:extLst>
          </p:cNvPr>
          <p:cNvSpPr/>
          <p:nvPr/>
        </p:nvSpPr>
        <p:spPr>
          <a:xfrm>
            <a:off x="7985429" y="2554434"/>
            <a:ext cx="315686" cy="4245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C8D099FC-5D47-6392-1112-FEF03EBD5A10}"/>
              </a:ext>
            </a:extLst>
          </p:cNvPr>
          <p:cNvSpPr/>
          <p:nvPr/>
        </p:nvSpPr>
        <p:spPr>
          <a:xfrm>
            <a:off x="7957716" y="4230398"/>
            <a:ext cx="298600" cy="4245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33FC6E2E-D4DB-31EF-3EEA-9CED1DEDE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870" y="4844308"/>
            <a:ext cx="1486141" cy="82913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Landing </a:t>
            </a:r>
            <a:r>
              <a:rPr lang="pt-BR" altLang="pt-BR" sz="1600" b="1" dirty="0" err="1"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utcome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Label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5400"/>
            <a:ext cx="10605561" cy="488156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b="1" i="0" u="none" strike="noStrike" baseline="0" dirty="0">
                <a:latin typeface="Abadi" panose="020B0604020104020204" pitchFamily="34" charset="0"/>
              </a:rPr>
              <a:t>The data was explored by visualizing the relationship between:</a:t>
            </a:r>
          </a:p>
          <a:p>
            <a:pPr marL="0" indent="0">
              <a:buNone/>
            </a:pPr>
            <a:r>
              <a:rPr lang="en-US" sz="2200" b="1" dirty="0">
                <a:latin typeface="Abadi" panose="020B0604020104020204" pitchFamily="34" charset="0"/>
              </a:rPr>
              <a:t>   </a:t>
            </a:r>
            <a:r>
              <a:rPr lang="en-US" sz="1800" b="1" dirty="0">
                <a:latin typeface="Abadi" panose="020B0604020104020204" pitchFamily="34" charset="0"/>
              </a:rPr>
              <a:t>- </a:t>
            </a:r>
            <a:r>
              <a:rPr lang="en-US" sz="1800" b="1" dirty="0">
                <a:effectLst/>
                <a:latin typeface="Abadi" panose="020B0604020104020204" pitchFamily="34" charset="0"/>
              </a:rPr>
              <a:t>Flight Number and Launch Site</a:t>
            </a:r>
            <a:endParaRPr lang="en-US" sz="1800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1" i="0" u="none" strike="noStrike" baseline="0" dirty="0">
                <a:latin typeface="Abadi" panose="020B0604020104020204" pitchFamily="34" charset="0"/>
              </a:rPr>
              <a:t>   - </a:t>
            </a:r>
            <a:r>
              <a:rPr lang="en-US" sz="1800" b="1" dirty="0">
                <a:effectLst/>
                <a:latin typeface="Abadi" panose="020B0604020104020204" pitchFamily="34" charset="0"/>
              </a:rPr>
              <a:t>Payload Mass and Launch Site</a:t>
            </a:r>
            <a:endParaRPr lang="en-US" sz="1800" b="1" i="0" u="none" strike="noStrike" baseline="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Abadi" panose="020B0604020104020204" pitchFamily="34" charset="0"/>
              </a:rPr>
              <a:t>   - </a:t>
            </a:r>
            <a:r>
              <a:rPr lang="en-US" sz="1800" b="1" dirty="0">
                <a:effectLst/>
                <a:latin typeface="Abadi" panose="020B0604020104020204" pitchFamily="34" charset="0"/>
              </a:rPr>
              <a:t>success rate of each orbit type</a:t>
            </a:r>
            <a:endParaRPr lang="en-US" sz="1800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1" i="0" u="none" strike="noStrike" baseline="0" dirty="0">
                <a:latin typeface="Abadi" panose="020B0604020104020204" pitchFamily="34" charset="0"/>
              </a:rPr>
              <a:t>   - </a:t>
            </a:r>
            <a:r>
              <a:rPr lang="pt-BR" sz="1800" b="1" dirty="0" err="1">
                <a:effectLst/>
                <a:latin typeface="Abadi" panose="020B0604020104020204" pitchFamily="34" charset="0"/>
              </a:rPr>
              <a:t>FlightNumber</a:t>
            </a:r>
            <a:r>
              <a:rPr lang="pt-BR" sz="1800" b="1" dirty="0">
                <a:effectLst/>
                <a:latin typeface="Abadi" panose="020B0604020104020204" pitchFamily="34" charset="0"/>
              </a:rPr>
              <a:t> </a:t>
            </a:r>
            <a:r>
              <a:rPr lang="pt-BR" sz="1800" b="1" dirty="0" err="1">
                <a:effectLst/>
                <a:latin typeface="Abadi" panose="020B0604020104020204" pitchFamily="34" charset="0"/>
              </a:rPr>
              <a:t>and</a:t>
            </a:r>
            <a:r>
              <a:rPr lang="pt-BR" sz="1800" b="1" dirty="0">
                <a:effectLst/>
                <a:latin typeface="Abadi" panose="020B0604020104020204" pitchFamily="34" charset="0"/>
              </a:rPr>
              <a:t> Orbit </a:t>
            </a:r>
            <a:r>
              <a:rPr lang="pt-BR" sz="1800" b="1" dirty="0" err="1">
                <a:effectLst/>
                <a:latin typeface="Abadi" panose="020B0604020104020204" pitchFamily="34" charset="0"/>
              </a:rPr>
              <a:t>type</a:t>
            </a:r>
            <a:endParaRPr lang="en-US" sz="1800" b="1" i="0" u="none" strike="noStrike" baseline="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Abadi" panose="020B0604020104020204" pitchFamily="34" charset="0"/>
              </a:rPr>
              <a:t>   - </a:t>
            </a:r>
            <a:r>
              <a:rPr lang="en-US" sz="1800" b="1" dirty="0">
                <a:effectLst/>
                <a:latin typeface="Abadi" panose="020B0604020104020204" pitchFamily="34" charset="0"/>
              </a:rPr>
              <a:t>Payload Mass and Orbit type</a:t>
            </a:r>
            <a:endParaRPr lang="en-US" sz="1800" b="0" dirty="0"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Abadi" panose="020B0604020104020204" pitchFamily="34" charset="0"/>
              </a:rPr>
              <a:t>   - </a:t>
            </a:r>
            <a:r>
              <a:rPr lang="en-US" sz="1800" b="1" dirty="0">
                <a:effectLst/>
                <a:latin typeface="Abadi" panose="020B0604020104020204" pitchFamily="34" charset="0"/>
              </a:rPr>
              <a:t>Visualize the launch success yearly trend</a:t>
            </a:r>
          </a:p>
          <a:p>
            <a:pPr marL="0" indent="0">
              <a:buNone/>
            </a:pPr>
            <a:endParaRPr lang="en-US" sz="2200" b="1" i="0" u="none" strike="noStrike" baseline="0" dirty="0"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GitHub link: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- Data Visualization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807B5-9ED2-0F78-CDB7-187BEE68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892EA-8911-5AD0-3928-2A406854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A483A-245A-80B4-E2E8-FF130CCB13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5400"/>
            <a:ext cx="10605561" cy="513181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b="1" i="0" u="none" strike="noStrike" baseline="0" dirty="0">
                <a:latin typeface="Abadi" panose="020B0604020104020204" pitchFamily="34" charset="0"/>
              </a:rPr>
              <a:t>The following SQL queries were performed: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b="1" dirty="0">
                <a:latin typeface="Abadi" panose="020B0604020104020204" pitchFamily="34" charset="0"/>
              </a:rPr>
              <a:t>    - </a:t>
            </a:r>
            <a:r>
              <a:rPr lang="en-US" sz="1400" b="1" dirty="0">
                <a:effectLst/>
                <a:latin typeface="Abadi" panose="020B0604020104020204" pitchFamily="34" charset="0"/>
              </a:rPr>
              <a:t>Display the names of the unique launch sites  in the space mission</a:t>
            </a:r>
            <a:endParaRPr lang="en-US" sz="1400" b="0" dirty="0"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 pitchFamily="34" charset="0"/>
              </a:rPr>
              <a:t>    - Display 5 records where launch sites begin with the string 'CCA’</a:t>
            </a:r>
            <a:endParaRPr lang="en-US" sz="1400" b="0" dirty="0"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 pitchFamily="34" charset="0"/>
              </a:rPr>
              <a:t>    - Display the total payload mass carried by boosters launched by NASA (CRS)</a:t>
            </a:r>
            <a:endParaRPr lang="en-US" sz="1400" b="0" dirty="0"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 pitchFamily="34" charset="0"/>
              </a:rPr>
              <a:t>    - Display average payload mass carried by booster version F9 v1.1</a:t>
            </a:r>
            <a:endParaRPr lang="en-US" sz="1400" b="0" dirty="0"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 pitchFamily="34" charset="0"/>
              </a:rPr>
              <a:t>    - List the date when the first successful landing outcome in ground pad was achieved.</a:t>
            </a:r>
            <a:endParaRPr lang="en-US" sz="1400" b="0" dirty="0"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 pitchFamily="34" charset="0"/>
              </a:rPr>
              <a:t>    - List the names of the boosters which have success in drone ship and have payload mass greater than 4000 but less than 6000</a:t>
            </a:r>
            <a:endParaRPr lang="en-US" sz="1400" b="0" dirty="0"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 pitchFamily="34" charset="0"/>
              </a:rPr>
              <a:t>    - List the total number of successful and failure mission outcomes</a:t>
            </a:r>
            <a:endParaRPr lang="en-US" sz="1400" b="0" dirty="0"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 pitchFamily="34" charset="0"/>
              </a:rPr>
              <a:t>    - List the names of the booster versions which have carried the maximum payload mass. Use a subquery</a:t>
            </a:r>
            <a:endParaRPr lang="en-US" sz="1400" b="0" dirty="0"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 pitchFamily="34" charset="0"/>
              </a:rPr>
              <a:t>    - List the records which will display the month names, failure landing outcomes in drone ship ,booster versions, launch site for the months in year 2015.</a:t>
            </a:r>
            <a:endParaRPr lang="en-US" sz="1400" b="0" dirty="0"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Abadi" panose="020B0604020104020204" pitchFamily="34" charset="0"/>
              </a:rPr>
              <a:t>    - Rank the count of landing outcomes (such as Failure (drone ship) or Success (ground pad)) between the date 2010-06-04 and 2017-03-20, in descending order.</a:t>
            </a:r>
          </a:p>
          <a:p>
            <a:pPr marL="0" indent="0">
              <a:buNone/>
            </a:pPr>
            <a:endParaRPr lang="en-US" sz="1400" b="0" dirty="0">
              <a:effectLst/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GitHub link: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- SQL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B4EA6A-1603-2C84-8225-902E3D2E2BB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21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a map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GitHub link: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GitHub - Interactive Map with Folium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b="1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Add a Launch Site Drop-down Input Component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Add a callback function to render success-pie-chart based on selected site dropdown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Add a Range Slider to Select Payload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Add a callback function to render the success-payload-scatter-chart scatter plot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200" b="1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GitHub link: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  <a:hlinkClick r:id="rId3"/>
              </a:rPr>
              <a:t>GitHub - Dashboard with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badi" panose="020B0604020104020204" pitchFamily="34" charset="0"/>
                <a:hlinkClick r:id="rId3"/>
              </a:rPr>
              <a:t>Ploty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  <a:hlinkClick r:id="rId3"/>
              </a:rPr>
              <a:t> Dash</a:t>
            </a:r>
            <a:endParaRPr lang="en-US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2200" b="1" i="0" dirty="0">
                <a:effectLst/>
                <a:latin typeface="Abadi" panose="020B0604020104020204" pitchFamily="34" charset="0"/>
              </a:rPr>
              <a:t>Perform exploratory Data Analysis and determine Training Labels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C</a:t>
            </a:r>
            <a:r>
              <a:rPr lang="en-US" sz="2200" b="1" i="0" dirty="0">
                <a:effectLst/>
                <a:latin typeface="Abadi" panose="020B0604020104020204" pitchFamily="34" charset="0"/>
              </a:rPr>
              <a:t>reate a column for the class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200" b="1" i="0" dirty="0">
                <a:effectLst/>
                <a:latin typeface="Abadi" panose="020B0604020104020204" pitchFamily="34" charset="0"/>
              </a:rPr>
              <a:t>Standardize the data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200" b="1" i="0" dirty="0">
                <a:effectLst/>
                <a:latin typeface="Abadi" panose="020B0604020104020204" pitchFamily="34" charset="0"/>
              </a:rPr>
              <a:t>Split into training data and test data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200" b="1" i="0" dirty="0">
                <a:effectLst/>
                <a:latin typeface="Abadi" panose="020B0604020104020204" pitchFamily="34" charset="0"/>
              </a:rPr>
              <a:t>Find best Hyperparameter for SVM, Classification Trees and Logistic Regression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200" b="1" i="0" dirty="0">
                <a:effectLst/>
                <a:latin typeface="Abadi" panose="020B0604020104020204" pitchFamily="34" charset="0"/>
              </a:rPr>
              <a:t>Find the method performs best using test data</a:t>
            </a:r>
          </a:p>
          <a:p>
            <a:endParaRPr lang="en-US" sz="2200" b="1" dirty="0"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GitHub link: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GitHub - Predictive </a:t>
            </a:r>
            <a:r>
              <a:rPr lang="en-US" sz="1800" dirty="0" err="1">
                <a:hlinkClick r:id="rId3"/>
              </a:rPr>
              <a:t>Analysys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41714"/>
            <a:ext cx="10583789" cy="96882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larger the flight amount at a launch site, the greater the success rate at a launch site.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2C701B2-B23A-812A-FCF0-B0285805A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3016214"/>
            <a:ext cx="10583789" cy="243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65514"/>
            <a:ext cx="10515600" cy="8599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greater the payload mass for launch site CCAFS SLC 40 the higher the success rate for the rocket.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ED33F348-D441-9CE4-A018-61F41E5E6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656114"/>
            <a:ext cx="10515600" cy="32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46514"/>
            <a:ext cx="3769332" cy="35378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0" i="0" u="none" strike="noStrike" baseline="0" dirty="0">
                <a:latin typeface="Abadi" panose="020B0604020104020204" pitchFamily="34" charset="0"/>
              </a:rPr>
              <a:t>From the plot, we can see </a:t>
            </a:r>
            <a:r>
              <a:rPr lang="de-DE" sz="2400" b="0" i="0" u="none" strike="noStrike" baseline="0" dirty="0">
                <a:latin typeface="Abadi" panose="020B0604020104020204" pitchFamily="34" charset="0"/>
              </a:rPr>
              <a:t>that ES-L1, GEO, HEO</a:t>
            </a:r>
            <a:r>
              <a:rPr lang="de-DE" sz="2400" dirty="0">
                <a:latin typeface="Abadi" panose="020B0604020104020204" pitchFamily="34" charset="0"/>
              </a:rPr>
              <a:t> and</a:t>
            </a:r>
            <a:r>
              <a:rPr lang="de-DE" sz="2400" b="0" i="0" u="none" strike="noStrike" baseline="0" dirty="0">
                <a:latin typeface="Abadi" panose="020B0604020104020204" pitchFamily="34" charset="0"/>
              </a:rPr>
              <a:t> SSO </a:t>
            </a:r>
            <a:r>
              <a:rPr lang="en-US" sz="2400" b="0" i="0" u="none" strike="noStrike" baseline="0" dirty="0">
                <a:latin typeface="Abadi" panose="020B0604020104020204" pitchFamily="34" charset="0"/>
              </a:rPr>
              <a:t>had the most success </a:t>
            </a:r>
            <a:r>
              <a:rPr lang="pt-BR" sz="2400" b="0" i="0" u="none" strike="noStrike" baseline="0" dirty="0">
                <a:latin typeface="Abadi" panose="020B0604020104020204" pitchFamily="34" charset="0"/>
              </a:rPr>
              <a:t>rate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A7758431-25B3-A16F-1C6C-E6465B37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42" y="1627190"/>
            <a:ext cx="5944198" cy="39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96142"/>
            <a:ext cx="4601251" cy="40852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1425"/>
              </a:lnSpc>
            </a:pPr>
            <a:endParaRPr lang="en-US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We can see if there is any relationship between Flight Number and Orbit type.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GTO appears to be no relationship between Flight Number and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B2E4CB2-F264-4E61-2350-3EEC20B4A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262" y="1796142"/>
            <a:ext cx="5914349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29242"/>
            <a:ext cx="3824591" cy="439941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dirty="0">
                <a:effectLst/>
                <a:latin typeface="Abadi" panose="020B0604020104020204" pitchFamily="34" charset="0"/>
              </a:rPr>
              <a:t>With heavy payloads the successful landing or positive landing rate are more for Polar, LEO and ISS.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dirty="0">
                <a:effectLst/>
                <a:latin typeface="Abadi" panose="020B0604020104020204" pitchFamily="34" charset="0"/>
              </a:rPr>
              <a:t>However, for GTO, it's difficult to distinguish between successful and unsuccessful landings as both outcomes are present.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540ED98A-C27D-7376-CE1C-5392C927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602" y="1729241"/>
            <a:ext cx="6691009" cy="42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65612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badi" panose="020B0604020104020204" pitchFamily="34" charset="0"/>
              </a:rPr>
              <a:t>We c</a:t>
            </a:r>
            <a:r>
              <a:rPr lang="en-US" sz="2400" b="0" dirty="0">
                <a:effectLst/>
                <a:latin typeface="Abadi" panose="020B0604020104020204" pitchFamily="34" charset="0"/>
              </a:rPr>
              <a:t>an observe that the </a:t>
            </a:r>
            <a:r>
              <a:rPr lang="en-US" sz="2400" b="0" dirty="0" err="1">
                <a:effectLst/>
                <a:latin typeface="Abadi" panose="020B0604020104020204" pitchFamily="34" charset="0"/>
              </a:rPr>
              <a:t>sucess</a:t>
            </a:r>
            <a:r>
              <a:rPr lang="en-US" sz="2400" b="0" dirty="0">
                <a:effectLst/>
                <a:latin typeface="Abadi" panose="020B0604020104020204" pitchFamily="34" charset="0"/>
              </a:rPr>
              <a:t> rate since 2013 kept increasing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281F5974-227C-BD3F-C14E-766909BD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761" y="1647677"/>
            <a:ext cx="5734850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6"/>
            <a:ext cx="9745589" cy="8740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Key word DISTINCT was used to show only unique launch sites from the SpaceX data.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3A0AF5A-0818-497B-147A-68F8E848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397" y="2806753"/>
            <a:ext cx="7064828" cy="30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7267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6A72DAD-9592-039F-EC3A-698CF534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552370"/>
            <a:ext cx="10515600" cy="29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7107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E17D657-DEE7-27D2-F316-1E6D1416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90" y="2720852"/>
            <a:ext cx="8207828" cy="31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65514"/>
            <a:ext cx="9745589" cy="9252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C4472A15-F7B9-3973-B2F8-F07F9BF5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68" y="2428921"/>
            <a:ext cx="9307285" cy="32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9C64BB80-1B0B-6AC8-5A9C-6702D444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31" y="2612571"/>
            <a:ext cx="8009145" cy="35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80457"/>
            <a:ext cx="10605560" cy="454511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BR" sz="2200" b="1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Summary</a:t>
            </a:r>
            <a:r>
              <a:rPr lang="pt-BR" sz="2200" b="1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pt-BR" sz="2200" b="1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of</a:t>
            </a:r>
            <a:r>
              <a:rPr lang="pt-BR" sz="2200" b="1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pt-BR" sz="2200" b="1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methodologies</a:t>
            </a:r>
            <a:endParaRPr lang="pt-BR" sz="2200" b="1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  - Data </a:t>
            </a:r>
            <a:r>
              <a:rPr lang="pt-BR" sz="1800" b="0" i="0" u="none" strike="noStrike" baseline="0" dirty="0" err="1">
                <a:solidFill>
                  <a:srgbClr val="121619"/>
                </a:solidFill>
                <a:latin typeface="Abadi" panose="020B0604020104020204" pitchFamily="34" charset="0"/>
              </a:rPr>
              <a:t>Collection</a:t>
            </a:r>
            <a:r>
              <a:rPr lang="pt-BR" sz="1800" b="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API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  - Data Collection with Web Scraping</a:t>
            </a: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  - Data </a:t>
            </a:r>
            <a:r>
              <a:rPr lang="pt-BR" sz="1800" b="0" i="0" u="none" strike="noStrike" baseline="0" dirty="0" err="1">
                <a:solidFill>
                  <a:srgbClr val="121619"/>
                </a:solidFill>
                <a:latin typeface="Abadi" panose="020B0604020104020204" pitchFamily="34" charset="0"/>
              </a:rPr>
              <a:t>Wrangling</a:t>
            </a:r>
            <a:endParaRPr lang="pt-BR" sz="1800" b="0" i="0" u="none" strike="noStrike" baseline="0" dirty="0">
              <a:solidFill>
                <a:srgbClr val="12161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  - Exploratory Data Analysis with Data Visualization</a:t>
            </a: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  - </a:t>
            </a:r>
            <a:r>
              <a:rPr lang="pt-BR" sz="1800" b="0" i="0" u="none" strike="noStrike" baseline="0" dirty="0" err="1">
                <a:solidFill>
                  <a:srgbClr val="121619"/>
                </a:solidFill>
                <a:latin typeface="Abadi" panose="020B0604020104020204" pitchFamily="34" charset="0"/>
              </a:rPr>
              <a:t>Exploratory</a:t>
            </a:r>
            <a:r>
              <a:rPr lang="pt-BR" sz="1800" b="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Data </a:t>
            </a:r>
            <a:r>
              <a:rPr lang="pt-BR" sz="1800" b="0" i="0" u="none" strike="noStrike" baseline="0" dirty="0" err="1">
                <a:solidFill>
                  <a:srgbClr val="121619"/>
                </a:solidFill>
                <a:latin typeface="Abadi" panose="020B0604020104020204" pitchFamily="34" charset="0"/>
              </a:rPr>
              <a:t>Analysis</a:t>
            </a:r>
            <a:r>
              <a:rPr lang="pt-BR" sz="1800" b="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121619"/>
                </a:solidFill>
                <a:latin typeface="Abadi" panose="020B0604020104020204" pitchFamily="34" charset="0"/>
              </a:rPr>
              <a:t>with</a:t>
            </a:r>
            <a:r>
              <a:rPr lang="pt-BR" sz="1800" b="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SQL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  - Interactive Visual Analytics with Folium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  - Predictive Analysis with Machine Learning</a:t>
            </a:r>
          </a:p>
          <a:p>
            <a:r>
              <a:rPr lang="pt-BR" sz="2200" b="1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Summary</a:t>
            </a:r>
            <a:r>
              <a:rPr lang="pt-BR" sz="2200" b="1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pt-BR" sz="2200" b="1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of</a:t>
            </a:r>
            <a:r>
              <a:rPr lang="pt-BR" sz="2200" b="1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pt-BR" sz="2200" b="1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all</a:t>
            </a:r>
            <a:r>
              <a:rPr lang="pt-BR" sz="2200" b="1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pt-BR" sz="2200" b="1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results</a:t>
            </a:r>
            <a:endParaRPr lang="pt-BR" sz="2200" b="1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  -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Exploratory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Data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Analysis</a:t>
            </a:r>
            <a:endParaRPr lang="pt-BR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  -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Interactive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Analytics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in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Screenshots</a:t>
            </a:r>
            <a:endParaRPr lang="pt-BR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  -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Predictive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Analytics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Results</a:t>
            </a:r>
            <a:endParaRPr lang="pt-BR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57253"/>
            <a:ext cx="3606046" cy="40904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 kg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A25B8B8-A2F2-8A66-D943-1319301D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42" y="1657253"/>
            <a:ext cx="6251987" cy="385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09057"/>
            <a:ext cx="9745589" cy="6656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1016767-4C36-B277-4458-BB8A2F27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99" y="2477363"/>
            <a:ext cx="5654009" cy="34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95290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 descr="Texto&#10;&#10;Descrição gerada automaticamente com confiança média">
            <a:extLst>
              <a:ext uri="{FF2B5EF4-FFF2-40B4-BE49-F238E27FC236}">
                <a16:creationId xmlns:a16="http://schemas.microsoft.com/office/drawing/2014/main" id="{4E345926-8211-2FDE-E4E2-885B40BF3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58" y="1444554"/>
            <a:ext cx="6610728" cy="47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56657"/>
            <a:ext cx="3801990" cy="46203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 outcomes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7ED2DEF5-555E-C4D4-FB6F-940CC6A7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371" y="1397309"/>
            <a:ext cx="5693228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068627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B47762AC-C724-878C-BD75-F20577941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9" y="1436914"/>
            <a:ext cx="5540828" cy="49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6029"/>
            <a:ext cx="10515601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SpaceX launch sites are located on the coast of USA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on a Map</a:t>
            </a:r>
          </a:p>
        </p:txBody>
      </p:sp>
      <p:pic>
        <p:nvPicPr>
          <p:cNvPr id="6" name="Imagem 5" descr="Mapa&#10;&#10;Descrição gerada automaticamente">
            <a:extLst>
              <a:ext uri="{FF2B5EF4-FFF2-40B4-BE49-F238E27FC236}">
                <a16:creationId xmlns:a16="http://schemas.microsoft.com/office/drawing/2014/main" id="{5AC6C7F0-365B-4510-1793-F27A5EFD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975079"/>
            <a:ext cx="10515600" cy="40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8672"/>
            <a:ext cx="3976161" cy="46382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Abadi" panose="020B0604020104020204" pitchFamily="34" charset="0"/>
              </a:rPr>
              <a:t>A</a:t>
            </a:r>
            <a:r>
              <a:rPr lang="en-US" sz="2400" b="0" dirty="0">
                <a:effectLst/>
                <a:latin typeface="Abadi" panose="020B0604020104020204" pitchFamily="34" charset="0"/>
              </a:rPr>
              <a:t>dding the launch outcomes for each site, and see which sites have high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Abadi" panose="020B0604020104020204" pitchFamily="34" charset="0"/>
              </a:rPr>
              <a:t>S</a:t>
            </a:r>
            <a:r>
              <a:rPr lang="en-US" sz="2400" b="0" dirty="0">
                <a:effectLst/>
                <a:latin typeface="Abadi" panose="020B0604020104020204" pitchFamily="34" charset="0"/>
              </a:rPr>
              <a:t>hould be able to easily identify which launch sites have relatively high success rates</a:t>
            </a: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pic>
        <p:nvPicPr>
          <p:cNvPr id="4" name="Imagem 3" descr="Diagrama, Esquemático&#10;&#10;Descrição gerada automaticamente">
            <a:extLst>
              <a:ext uri="{FF2B5EF4-FFF2-40B4-BE49-F238E27FC236}">
                <a16:creationId xmlns:a16="http://schemas.microsoft.com/office/drawing/2014/main" id="{39E17634-55E6-E59A-C6BF-4FFABA2A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1" y="1538672"/>
            <a:ext cx="520510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2612"/>
            <a:ext cx="10515601" cy="141601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Abadi" panose="020B0604020104020204" pitchFamily="34" charset="0"/>
              </a:rPr>
              <a:t>Distances between a launch site to proximities such as railway, highway, coastline, with distance calculated and displayed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Abadi" panose="020B0604020104020204" pitchFamily="34" charset="0"/>
              </a:rPr>
              <a:t>Distance calculated and displayed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0" dirty="0">
              <a:effectLst/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Calculate the Distances</a:t>
            </a:r>
          </a:p>
        </p:txBody>
      </p:sp>
      <p:pic>
        <p:nvPicPr>
          <p:cNvPr id="4" name="Imagem 3" descr="Uma imagem contendo Gráfico&#10;&#10;Descrição gerada automaticamente">
            <a:extLst>
              <a:ext uri="{FF2B5EF4-FFF2-40B4-BE49-F238E27FC236}">
                <a16:creationId xmlns:a16="http://schemas.microsoft.com/office/drawing/2014/main" id="{1E277493-CEE9-69BB-6B27-F2F43D327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74704"/>
            <a:ext cx="10515599" cy="31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13114"/>
            <a:ext cx="10530114" cy="4512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SpaceX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advertises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Falcon 9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rocket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launches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its website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cost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$62 million. In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other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providers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charge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upwards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$165 million per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Much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savings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due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SpaceX’s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ability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reuse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first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stage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rocket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Therefore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being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able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whether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first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stage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will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land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successfully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determine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cost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pt-BR" sz="18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</a:t>
            </a:r>
            <a:r>
              <a:rPr lang="pt-BR" sz="18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information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alternate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company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wants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bid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against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SpaceX for a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rocket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</a:t>
            </a:r>
            <a:r>
              <a:rPr lang="pt-BR" sz="18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US" sz="1800" dirty="0">
              <a:solidFill>
                <a:srgbClr val="121619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buNone/>
            </a:pPr>
            <a:r>
              <a:rPr lang="en-US" sz="180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  - What factors determine if the rocket will land successfully?</a:t>
            </a:r>
          </a:p>
          <a:p>
            <a:pPr marL="0" indent="0">
              <a:buNone/>
            </a:pPr>
            <a:r>
              <a:rPr lang="en-US" sz="180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  - The interaction amongst various features that determine the success rate of a successful landing.</a:t>
            </a:r>
          </a:p>
          <a:p>
            <a:pPr marL="0" indent="0">
              <a:buNone/>
            </a:pPr>
            <a:r>
              <a:rPr lang="en-US" sz="1800" i="0" u="none" strike="noStrike" baseline="0" dirty="0">
                <a:solidFill>
                  <a:srgbClr val="121619"/>
                </a:solidFill>
                <a:latin typeface="Abadi" panose="020B0604020104020204" pitchFamily="34" charset="0"/>
              </a:rPr>
              <a:t>   - What operating conditions needs to be fulfilled to ensure a successful landing program.</a:t>
            </a:r>
            <a:endParaRPr lang="en-US" sz="2400" dirty="0">
              <a:solidFill>
                <a:srgbClr val="121619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2487"/>
            <a:ext cx="10515601" cy="549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most successful launches with 41.7%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4" name="Imagem 3" descr="Gráfico, Gráfico de pizza&#10;&#10;Descrição gerada automaticamente">
            <a:extLst>
              <a:ext uri="{FF2B5EF4-FFF2-40B4-BE49-F238E27FC236}">
                <a16:creationId xmlns:a16="http://schemas.microsoft.com/office/drawing/2014/main" id="{C5499C1C-6AB9-9114-D834-B6EBE452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8286"/>
            <a:ext cx="10515601" cy="39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502230"/>
            <a:ext cx="10551583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pie chart shows the success and failure launches for KCS LC-39A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Hiest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Launch Success Ratio</a:t>
            </a:r>
          </a:p>
        </p:txBody>
      </p:sp>
      <p:pic>
        <p:nvPicPr>
          <p:cNvPr id="4" name="Imagem 3" descr="Gráfico, Gráfico de pizza&#10;&#10;Descrição gerada automaticamente">
            <a:extLst>
              <a:ext uri="{FF2B5EF4-FFF2-40B4-BE49-F238E27FC236}">
                <a16:creationId xmlns:a16="http://schemas.microsoft.com/office/drawing/2014/main" id="{C0E1ED96-EF10-30E9-FAF5-34C0F305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77143"/>
            <a:ext cx="10515600" cy="37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37948"/>
            <a:ext cx="10414662" cy="12129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scatter plot for all sites with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for low weighted payloads (FIG 1) are higher than heavy weighted payloads (FIG 2).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6" name="Imagem 5" descr="Aplicativo&#10;&#10;Descrição gerada automaticamente com confiança baixa">
            <a:extLst>
              <a:ext uri="{FF2B5EF4-FFF2-40B4-BE49-F238E27FC236}">
                <a16:creationId xmlns:a16="http://schemas.microsoft.com/office/drawing/2014/main" id="{A6288BE3-C185-9C9D-BDEE-A6331CC6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02" y="2656831"/>
            <a:ext cx="5668582" cy="3269252"/>
          </a:xfrm>
          <a:prstGeom prst="rect">
            <a:avLst/>
          </a:prstGeom>
        </p:spPr>
      </p:pic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4D98DE8-DA70-3111-FEE7-87026556C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684" y="2650425"/>
            <a:ext cx="6143214" cy="3275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3CACF84-4C48-4826-471B-D7B18A3EE192}"/>
              </a:ext>
            </a:extLst>
          </p:cNvPr>
          <p:cNvSpPr txBox="1"/>
          <p:nvPr/>
        </p:nvSpPr>
        <p:spPr>
          <a:xfrm>
            <a:off x="2438400" y="2801185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 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31026C-6096-08B0-635B-7078364C0C7F}"/>
              </a:ext>
            </a:extLst>
          </p:cNvPr>
          <p:cNvSpPr txBox="1"/>
          <p:nvPr/>
        </p:nvSpPr>
        <p:spPr>
          <a:xfrm>
            <a:off x="8310139" y="2801185"/>
            <a:ext cx="67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 2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242456"/>
            <a:ext cx="2005846" cy="340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classifier is the model with the highest accuracy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6D71FA29-130B-5C85-6058-BA87E5D77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441" y="1438980"/>
            <a:ext cx="7628732" cy="50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7942" y="1741714"/>
            <a:ext cx="3233057" cy="41272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confusion matrix indicates that the model has a high accuracy rate for the "landed" class and some confusion in the "did not land" class.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48C723E-82F1-03A5-5920-90570A0F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792" y="1595830"/>
            <a:ext cx="518232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99A7B-C0F5-39D5-F55D-AB94E5BB99BD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1349829" y="1756094"/>
            <a:ext cx="888274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BR" altLang="pt-BR" sz="2400" dirty="0">
                <a:latin typeface="Abadi" panose="020B0604020104020204" pitchFamily="34" charset="0"/>
              </a:rPr>
              <a:t>The </a:t>
            </a:r>
            <a:r>
              <a:rPr lang="pt-BR" altLang="pt-BR" sz="2400" dirty="0" err="1">
                <a:latin typeface="Abadi" panose="020B0604020104020204" pitchFamily="34" charset="0"/>
              </a:rPr>
              <a:t>higher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the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number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of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flights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at</a:t>
            </a:r>
            <a:r>
              <a:rPr lang="pt-BR" altLang="pt-BR" sz="2400" dirty="0">
                <a:latin typeface="Abadi" panose="020B0604020104020204" pitchFamily="34" charset="0"/>
              </a:rPr>
              <a:t> a </a:t>
            </a:r>
            <a:r>
              <a:rPr lang="pt-BR" altLang="pt-BR" sz="2400" dirty="0" err="1">
                <a:latin typeface="Abadi" panose="020B0604020104020204" pitchFamily="34" charset="0"/>
              </a:rPr>
              <a:t>launch</a:t>
            </a:r>
            <a:r>
              <a:rPr lang="pt-BR" altLang="pt-BR" sz="2400" dirty="0">
                <a:latin typeface="Abadi" panose="020B0604020104020204" pitchFamily="34" charset="0"/>
              </a:rPr>
              <a:t> site, </a:t>
            </a:r>
            <a:r>
              <a:rPr lang="pt-BR" altLang="pt-BR" sz="2400" dirty="0" err="1">
                <a:latin typeface="Abadi" panose="020B0604020104020204" pitchFamily="34" charset="0"/>
              </a:rPr>
              <a:t>the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greater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the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success</a:t>
            </a:r>
            <a:r>
              <a:rPr lang="pt-BR" altLang="pt-BR" sz="2400" dirty="0">
                <a:latin typeface="Abadi" panose="020B0604020104020204" pitchFamily="34" charset="0"/>
              </a:rPr>
              <a:t> rate </a:t>
            </a:r>
            <a:r>
              <a:rPr lang="pt-BR" altLang="pt-BR" sz="2400" dirty="0" err="1">
                <a:latin typeface="Abadi" panose="020B0604020104020204" pitchFamily="34" charset="0"/>
              </a:rPr>
              <a:t>at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that</a:t>
            </a:r>
            <a:r>
              <a:rPr lang="pt-BR" altLang="pt-BR" sz="2400" dirty="0">
                <a:latin typeface="Abadi" panose="020B0604020104020204" pitchFamily="34" charset="0"/>
              </a:rPr>
              <a:t> site.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BR" altLang="pt-BR" sz="2400" dirty="0">
                <a:latin typeface="Abadi" panose="020B0604020104020204" pitchFamily="34" charset="0"/>
              </a:rPr>
              <a:t>The </a:t>
            </a:r>
            <a:r>
              <a:rPr lang="pt-BR" altLang="pt-BR" sz="2400" dirty="0" err="1">
                <a:latin typeface="Abadi" panose="020B0604020104020204" pitchFamily="34" charset="0"/>
              </a:rPr>
              <a:t>launch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success</a:t>
            </a:r>
            <a:r>
              <a:rPr lang="pt-BR" altLang="pt-BR" sz="2400" dirty="0">
                <a:latin typeface="Abadi" panose="020B0604020104020204" pitchFamily="34" charset="0"/>
              </a:rPr>
              <a:t> rate </a:t>
            </a:r>
            <a:r>
              <a:rPr lang="pt-BR" altLang="pt-BR" sz="2400" dirty="0" err="1">
                <a:latin typeface="Abadi" panose="020B0604020104020204" pitchFamily="34" charset="0"/>
              </a:rPr>
              <a:t>began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increasing</a:t>
            </a:r>
            <a:r>
              <a:rPr lang="pt-BR" altLang="pt-BR" sz="2400" dirty="0">
                <a:latin typeface="Abadi" panose="020B0604020104020204" pitchFamily="34" charset="0"/>
              </a:rPr>
              <a:t> in 2013 </a:t>
            </a:r>
            <a:r>
              <a:rPr lang="pt-BR" altLang="pt-BR" sz="2400" dirty="0" err="1">
                <a:latin typeface="Abadi" panose="020B0604020104020204" pitchFamily="34" charset="0"/>
              </a:rPr>
              <a:t>and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continued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to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rise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until</a:t>
            </a:r>
            <a:r>
              <a:rPr lang="pt-BR" altLang="pt-BR" sz="2400" dirty="0">
                <a:latin typeface="Abadi" panose="020B0604020104020204" pitchFamily="34" charset="0"/>
              </a:rPr>
              <a:t> 2020.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BR" altLang="pt-BR" sz="2400" dirty="0">
                <a:latin typeface="Abadi" panose="020B0604020104020204" pitchFamily="34" charset="0"/>
              </a:rPr>
              <a:t>The </a:t>
            </a:r>
            <a:r>
              <a:rPr lang="pt-BR" altLang="pt-BR" sz="2400" dirty="0" err="1">
                <a:latin typeface="Abadi" panose="020B0604020104020204" pitchFamily="34" charset="0"/>
              </a:rPr>
              <a:t>orbits</a:t>
            </a:r>
            <a:r>
              <a:rPr lang="pt-BR" altLang="pt-BR" sz="2400" dirty="0">
                <a:latin typeface="Abadi" panose="020B0604020104020204" pitchFamily="34" charset="0"/>
              </a:rPr>
              <a:t> ES L1, GEO, HEO </a:t>
            </a:r>
            <a:r>
              <a:rPr lang="pt-BR" altLang="pt-BR" sz="2400" dirty="0" err="1">
                <a:latin typeface="Abadi" panose="020B0604020104020204" pitchFamily="34" charset="0"/>
              </a:rPr>
              <a:t>and</a:t>
            </a:r>
            <a:r>
              <a:rPr lang="pt-BR" altLang="pt-BR" sz="2400" dirty="0">
                <a:latin typeface="Abadi" panose="020B0604020104020204" pitchFamily="34" charset="0"/>
              </a:rPr>
              <a:t> SSO </a:t>
            </a:r>
            <a:r>
              <a:rPr lang="pt-BR" altLang="pt-BR" sz="2400" dirty="0" err="1">
                <a:latin typeface="Abadi" panose="020B0604020104020204" pitchFamily="34" charset="0"/>
              </a:rPr>
              <a:t>had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the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highest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success</a:t>
            </a:r>
            <a:r>
              <a:rPr lang="pt-BR" altLang="pt-BR" sz="2400" dirty="0">
                <a:latin typeface="Abadi" panose="020B0604020104020204" pitchFamily="34" charset="0"/>
              </a:rPr>
              <a:t> rates.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BR" altLang="pt-BR" sz="2400" dirty="0">
                <a:latin typeface="Abadi" panose="020B0604020104020204" pitchFamily="34" charset="0"/>
              </a:rPr>
              <a:t>KSC LC-39A </a:t>
            </a:r>
            <a:r>
              <a:rPr lang="pt-BR" altLang="pt-BR" sz="2400" dirty="0" err="1">
                <a:latin typeface="Abadi" panose="020B0604020104020204" pitchFamily="34" charset="0"/>
              </a:rPr>
              <a:t>had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the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most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successful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launches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among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all</a:t>
            </a:r>
            <a:r>
              <a:rPr lang="pt-BR" altLang="pt-BR" sz="2400" dirty="0">
                <a:latin typeface="Abadi" panose="020B0604020104020204" pitchFamily="34" charset="0"/>
              </a:rPr>
              <a:t> sites.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BR" altLang="pt-BR" sz="2400" dirty="0">
                <a:latin typeface="Abadi" panose="020B0604020104020204" pitchFamily="34" charset="0"/>
              </a:rPr>
              <a:t>The </a:t>
            </a:r>
            <a:r>
              <a:rPr lang="pt-BR" altLang="pt-BR" sz="2400" dirty="0" err="1">
                <a:latin typeface="Abadi" panose="020B0604020104020204" pitchFamily="34" charset="0"/>
              </a:rPr>
              <a:t>Decision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Tree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classifier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is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the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most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suitable</a:t>
            </a:r>
            <a:r>
              <a:rPr lang="pt-BR" altLang="pt-BR" sz="2400" dirty="0">
                <a:latin typeface="Abadi" panose="020B0604020104020204" pitchFamily="34" charset="0"/>
              </a:rPr>
              <a:t> machine learning </a:t>
            </a:r>
            <a:r>
              <a:rPr lang="pt-BR" altLang="pt-BR" sz="2400" dirty="0" err="1">
                <a:latin typeface="Abadi" panose="020B0604020104020204" pitchFamily="34" charset="0"/>
              </a:rPr>
              <a:t>algorithm</a:t>
            </a:r>
            <a:r>
              <a:rPr lang="pt-BR" altLang="pt-BR" sz="2400" dirty="0">
                <a:latin typeface="Abadi" panose="020B0604020104020204" pitchFamily="34" charset="0"/>
              </a:rPr>
              <a:t> for </a:t>
            </a:r>
            <a:r>
              <a:rPr lang="pt-BR" altLang="pt-BR" sz="2400" dirty="0" err="1">
                <a:latin typeface="Abadi" panose="020B0604020104020204" pitchFamily="34" charset="0"/>
              </a:rPr>
              <a:t>this</a:t>
            </a:r>
            <a:r>
              <a:rPr lang="pt-BR" altLang="pt-BR" sz="2400" dirty="0">
                <a:latin typeface="Abadi" panose="020B0604020104020204" pitchFamily="34" charset="0"/>
              </a:rPr>
              <a:t> </a:t>
            </a:r>
            <a:r>
              <a:rPr lang="pt-BR" altLang="pt-BR" sz="2400" dirty="0" err="1">
                <a:latin typeface="Abadi" panose="020B0604020104020204" pitchFamily="34" charset="0"/>
              </a:rPr>
              <a:t>task</a:t>
            </a:r>
            <a:r>
              <a:rPr lang="pt-BR" altLang="pt-BR" sz="2400" dirty="0">
                <a:latin typeface="Abadi" panose="020B0604020104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0" y="1284515"/>
            <a:ext cx="10594675" cy="464820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- </a:t>
            </a: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Data was gathered using the SpaceX API, supplemented by web scraping for additional details</a:t>
            </a:r>
            <a:r>
              <a:rPr lang="en-US" sz="7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. 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- 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data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processing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involved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cleaning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transforming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raw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data,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removing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inconsistencies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formatting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information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appropriately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</a:t>
            </a:r>
            <a:r>
              <a:rPr lang="pt-BR" sz="7200" kern="100" dirty="0" err="1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analysis</a:t>
            </a:r>
            <a:r>
              <a:rPr lang="pt-BR" sz="7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7200" dirty="0">
              <a:solidFill>
                <a:srgbClr val="121619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0C141-8D89-C910-F4C1-D2E1FCD39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5A16E-9057-237E-86EA-709006E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2FB244-C2E2-91E7-9045-79FE22D4065E}"/>
              </a:ext>
            </a:extLst>
          </p:cNvPr>
          <p:cNvSpPr txBox="1">
            <a:spLocks/>
          </p:cNvSpPr>
          <p:nvPr/>
        </p:nvSpPr>
        <p:spPr>
          <a:xfrm>
            <a:off x="770011" y="1284514"/>
            <a:ext cx="10515600" cy="3744685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31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3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3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3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r>
              <a:rPr lang="en-US" sz="3100" kern="100" dirty="0">
                <a:solidFill>
                  <a:schemeClr val="accent3">
                    <a:lumMod val="25000"/>
                  </a:schemeClr>
                </a:solidFill>
                <a:effectLst/>
                <a:latin typeface="Abadi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Building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Classification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Models: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Constructing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models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various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suitable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classification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tasks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pt-BR" sz="2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Tuning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Models: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Optimizing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 performance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adjusting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hyperparameters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achieve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best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results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pt-BR" sz="2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Evaluating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Models: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Assessing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effectiveness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through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metrics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such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as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recall,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F1-score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robust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predictions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future landing </a:t>
            </a:r>
            <a:r>
              <a:rPr lang="pt-BR" sz="2600" kern="1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outcomes</a:t>
            </a:r>
            <a:r>
              <a:rPr lang="pt-BR" sz="260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pt-BR" sz="2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712FE-BE49-99B8-C602-D058EE5D180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74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84514"/>
            <a:ext cx="10515600" cy="474105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sz="2000" b="1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Request</a:t>
            </a:r>
            <a:r>
              <a:rPr lang="pt-BR" sz="20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20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20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SpaceX</a:t>
            </a:r>
            <a:r>
              <a:rPr lang="pt-BR" sz="20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API</a:t>
            </a:r>
            <a:endParaRPr lang="pt-BR" sz="2000" b="1" kern="100" dirty="0"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Use a GET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request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gather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SpaceX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API.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consistent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JSON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results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utilized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static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response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object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Decode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response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content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as JSON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.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json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it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into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Pandas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DataFrame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.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json_normalize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().</a:t>
            </a:r>
          </a:p>
          <a:p>
            <a:pPr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sz="20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</a:t>
            </a:r>
            <a:r>
              <a:rPr lang="pt-BR" sz="2000" b="1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Cleaning</a:t>
            </a:r>
            <a:endParaRPr lang="pt-BR" sz="2000" b="1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Inspect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obtained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DataFrame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missing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Replace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missing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as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needed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maintain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integrity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sz="20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 </a:t>
            </a:r>
            <a:r>
              <a:rPr lang="pt-BR" sz="2000" b="1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Scraping</a:t>
            </a:r>
            <a:r>
              <a:rPr lang="pt-BR" sz="20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Falcon 9 </a:t>
            </a:r>
            <a:r>
              <a:rPr lang="pt-BR" sz="2000" b="1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</a:t>
            </a:r>
            <a:r>
              <a:rPr lang="pt-BR" sz="20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Records </a:t>
            </a:r>
            <a:r>
              <a:rPr lang="pt-BR" sz="2000" b="1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with</a:t>
            </a:r>
            <a:r>
              <a:rPr lang="pt-BR" sz="2000" b="1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BeautifulSoup</a:t>
            </a:r>
            <a:endParaRPr lang="pt-BR" sz="2000" b="1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Extract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HTML table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Falcon 9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records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Wikipedia.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 Parse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table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it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into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Pandas </a:t>
            </a:r>
            <a:r>
              <a:rPr lang="pt-BR" sz="1800" kern="100" dirty="0" err="1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DataFrame</a:t>
            </a:r>
            <a:r>
              <a:rPr lang="pt-BR" sz="1800" kern="1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FDA9082-380B-F468-B49E-FABF1F05F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562" y="2002697"/>
            <a:ext cx="1550049" cy="1035959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GET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request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retrieve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2C5D7D5-4F09-1FCF-AC93-97FAC5E68127}"/>
              </a:ext>
            </a:extLst>
          </p:cNvPr>
          <p:cNvSpPr/>
          <p:nvPr/>
        </p:nvSpPr>
        <p:spPr>
          <a:xfrm>
            <a:off x="8014615" y="2411787"/>
            <a:ext cx="527685" cy="342900"/>
          </a:xfrm>
          <a:prstGeom prst="rightArrow">
            <a:avLst>
              <a:gd name="adj1" fmla="val 50000"/>
              <a:gd name="adj2" fmla="val 576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2FEA822-CD0D-B06F-B842-D7DBFDEA6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110" y="2059424"/>
            <a:ext cx="1583068" cy="1035959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Decode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response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content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as JSON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A13988D-1080-9EC9-07D9-315383281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4969" y="3593866"/>
            <a:ext cx="1550049" cy="1116123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it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into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Pandas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DataFrame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Seta: Curva para a Esquerda 9">
            <a:extLst>
              <a:ext uri="{FF2B5EF4-FFF2-40B4-BE49-F238E27FC236}">
                <a16:creationId xmlns:a16="http://schemas.microsoft.com/office/drawing/2014/main" id="{8DFA5D5A-0351-B7E4-A431-A80C9D83FC91}"/>
              </a:ext>
            </a:extLst>
          </p:cNvPr>
          <p:cNvSpPr/>
          <p:nvPr/>
        </p:nvSpPr>
        <p:spPr>
          <a:xfrm>
            <a:off x="10520587" y="2633546"/>
            <a:ext cx="687705" cy="153361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602CC751-D643-E419-0CB9-9E255BCF1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1057" y="3563216"/>
            <a:ext cx="1473487" cy="1177425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1" i="0" u="none" strike="noStrike" cap="none" normalizeH="0" baseline="0" dirty="0">
              <a:ln>
                <a:noFill/>
              </a:ln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Cleaning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3E96D0A5-D202-FBE6-D39B-32B8AA3F2D01}"/>
              </a:ext>
            </a:extLst>
          </p:cNvPr>
          <p:cNvSpPr/>
          <p:nvPr/>
        </p:nvSpPr>
        <p:spPr>
          <a:xfrm>
            <a:off x="7997875" y="3951568"/>
            <a:ext cx="527685" cy="3429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DE79098-BAA7-0831-6435-232B877A5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2A98C22-210B-F5A1-C525-C24DB4ECEC90}"/>
              </a:ext>
            </a:extLst>
          </p:cNvPr>
          <p:cNvSpPr txBox="1">
            <a:spLocks/>
          </p:cNvSpPr>
          <p:nvPr/>
        </p:nvSpPr>
        <p:spPr>
          <a:xfrm>
            <a:off x="5819926" y="1551442"/>
            <a:ext cx="5638046" cy="367370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1D93A7A-D0C2-9AC5-0DDA-0563AA10E8EE}"/>
              </a:ext>
            </a:extLst>
          </p:cNvPr>
          <p:cNvSpPr txBox="1">
            <a:spLocks/>
          </p:cNvSpPr>
          <p:nvPr/>
        </p:nvSpPr>
        <p:spPr>
          <a:xfrm>
            <a:off x="770011" y="1551442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Use GET request to retrieve data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Use Json on a static response object and convert into pandas </a:t>
            </a:r>
            <a:r>
              <a:rPr lang="en-US" sz="2200" b="1" dirty="0" err="1">
                <a:latin typeface="Abadi" panose="020B0604020104020204" pitchFamily="34" charset="0"/>
              </a:rPr>
              <a:t>DataFrame</a:t>
            </a:r>
            <a:endParaRPr lang="en-US" sz="2200" b="1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latin typeface="Abadi" panose="020B0604020104020204" pitchFamily="34" charset="0"/>
              </a:rPr>
              <a:t>Check  the data for missing values, replace than to maintain integrity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2200" b="1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- Data Collection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1811</Words>
  <Application>Microsoft Office PowerPoint</Application>
  <PresentationFormat>Widescreen</PresentationFormat>
  <Paragraphs>273</Paragraphs>
  <Slides>47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Abadi</vt:lpstr>
      <vt:lpstr>Aptos</vt:lpstr>
      <vt:lpstr>Arial</vt:lpstr>
      <vt:lpstr>Calibri</vt:lpstr>
      <vt:lpstr>IBM Plex Mono SemiBold</vt:lpstr>
      <vt:lpstr>Wingdings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Victor Diirr</cp:lastModifiedBy>
  <cp:revision>199</cp:revision>
  <dcterms:created xsi:type="dcterms:W3CDTF">2021-04-29T18:58:34Z</dcterms:created>
  <dcterms:modified xsi:type="dcterms:W3CDTF">2024-11-06T19:25:31Z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